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7" r:id="rId2"/>
    <p:sldId id="259" r:id="rId3"/>
    <p:sldId id="320" r:id="rId4"/>
    <p:sldId id="278"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Lst>
  <p:sldSz cx="16256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BCE561"/>
    <a:srgbClr val="6FCF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9" d="100"/>
          <a:sy n="49" d="100"/>
        </p:scale>
        <p:origin x="1382" y="43"/>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95312"/>
            <a:ext cx="13817600" cy="4244622"/>
          </a:xfrm>
        </p:spPr>
        <p:txBody>
          <a:bodyPr anchor="b"/>
          <a:lstStyle>
            <a:lvl1pPr algn="ctr">
              <a:defRPr sz="10667"/>
            </a:lvl1pPr>
          </a:lstStyle>
          <a:p>
            <a:r>
              <a:rPr lang="en-US"/>
              <a:t>Click to edit Master title style</a:t>
            </a:r>
            <a:endParaRPr lang="en-US" dirty="0"/>
          </a:p>
        </p:txBody>
      </p:sp>
      <p:sp>
        <p:nvSpPr>
          <p:cNvPr id="3" name="Subtitle 2"/>
          <p:cNvSpPr>
            <a:spLocks noGrp="1"/>
          </p:cNvSpPr>
          <p:nvPr>
            <p:ph type="subTitle" idx="1"/>
          </p:nvPr>
        </p:nvSpPr>
        <p:spPr>
          <a:xfrm>
            <a:off x="2032000" y="6403623"/>
            <a:ext cx="12192000" cy="2943577"/>
          </a:xfrm>
        </p:spPr>
        <p:txBody>
          <a:bodyPr/>
          <a:lstStyle>
            <a:lvl1pPr marL="0" indent="0" algn="ctr">
              <a:buNone/>
              <a:defRPr sz="4267"/>
            </a:lvl1pPr>
            <a:lvl2pPr marL="812810" indent="0" algn="ctr">
              <a:buNone/>
              <a:defRPr sz="3556"/>
            </a:lvl2pPr>
            <a:lvl3pPr marL="1625620" indent="0" algn="ctr">
              <a:buNone/>
              <a:defRPr sz="3200"/>
            </a:lvl3pPr>
            <a:lvl4pPr marL="2438430" indent="0" algn="ctr">
              <a:buNone/>
              <a:defRPr sz="2844"/>
            </a:lvl4pPr>
            <a:lvl5pPr marL="3251241" indent="0" algn="ctr">
              <a:buNone/>
              <a:defRPr sz="2844"/>
            </a:lvl5pPr>
            <a:lvl6pPr marL="4064051" indent="0" algn="ctr">
              <a:buNone/>
              <a:defRPr sz="2844"/>
            </a:lvl6pPr>
            <a:lvl7pPr marL="4876861" indent="0" algn="ctr">
              <a:buNone/>
              <a:defRPr sz="2844"/>
            </a:lvl7pPr>
            <a:lvl8pPr marL="5689671" indent="0" algn="ctr">
              <a:buNone/>
              <a:defRPr sz="2844"/>
            </a:lvl8pPr>
            <a:lvl9pPr marL="6502481" indent="0" algn="ctr">
              <a:buNone/>
              <a:defRPr sz="284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E5B55B-08FE-48C9-AE29-CBDE1C7F9F8A}" type="datetimeFigureOut">
              <a:rPr lang="th-TH" smtClean="0"/>
              <a:t>10/11/62</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101290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E5B55B-08FE-48C9-AE29-CBDE1C7F9F8A}" type="datetimeFigureOut">
              <a:rPr lang="th-TH" smtClean="0"/>
              <a:t>10/11/62</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3140603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33201" y="649111"/>
            <a:ext cx="3505200"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7601" y="649111"/>
            <a:ext cx="10312400"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E5B55B-08FE-48C9-AE29-CBDE1C7F9F8A}" type="datetimeFigureOut">
              <a:rPr lang="th-TH" smtClean="0"/>
              <a:t>10/11/62</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2953809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E5B55B-08FE-48C9-AE29-CBDE1C7F9F8A}" type="datetimeFigureOut">
              <a:rPr lang="th-TH" smtClean="0"/>
              <a:t>10/11/62</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2123193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9134" y="3039537"/>
            <a:ext cx="14020800" cy="5071532"/>
          </a:xfrm>
        </p:spPr>
        <p:txBody>
          <a:bodyPr anchor="b"/>
          <a:lstStyle>
            <a:lvl1pPr>
              <a:defRPr sz="10667"/>
            </a:lvl1pPr>
          </a:lstStyle>
          <a:p>
            <a:r>
              <a:rPr lang="en-US"/>
              <a:t>Click to edit Master title style</a:t>
            </a:r>
            <a:endParaRPr lang="en-US" dirty="0"/>
          </a:p>
        </p:txBody>
      </p:sp>
      <p:sp>
        <p:nvSpPr>
          <p:cNvPr id="3" name="Text Placeholder 2"/>
          <p:cNvSpPr>
            <a:spLocks noGrp="1"/>
          </p:cNvSpPr>
          <p:nvPr>
            <p:ph type="body" idx="1"/>
          </p:nvPr>
        </p:nvSpPr>
        <p:spPr>
          <a:xfrm>
            <a:off x="1109134" y="8159048"/>
            <a:ext cx="14020800" cy="2666999"/>
          </a:xfrm>
        </p:spPr>
        <p:txBody>
          <a:bodyPr/>
          <a:lstStyle>
            <a:lvl1pPr marL="0" indent="0">
              <a:buNone/>
              <a:defRPr sz="4267">
                <a:solidFill>
                  <a:schemeClr val="tx1"/>
                </a:solidFill>
              </a:defRPr>
            </a:lvl1pPr>
            <a:lvl2pPr marL="812810" indent="0">
              <a:buNone/>
              <a:defRPr sz="3556">
                <a:solidFill>
                  <a:schemeClr val="tx1">
                    <a:tint val="75000"/>
                  </a:schemeClr>
                </a:solidFill>
              </a:defRPr>
            </a:lvl2pPr>
            <a:lvl3pPr marL="1625620" indent="0">
              <a:buNone/>
              <a:defRPr sz="3200">
                <a:solidFill>
                  <a:schemeClr val="tx1">
                    <a:tint val="75000"/>
                  </a:schemeClr>
                </a:solidFill>
              </a:defRPr>
            </a:lvl3pPr>
            <a:lvl4pPr marL="2438430" indent="0">
              <a:buNone/>
              <a:defRPr sz="2844">
                <a:solidFill>
                  <a:schemeClr val="tx1">
                    <a:tint val="75000"/>
                  </a:schemeClr>
                </a:solidFill>
              </a:defRPr>
            </a:lvl4pPr>
            <a:lvl5pPr marL="3251241" indent="0">
              <a:buNone/>
              <a:defRPr sz="2844">
                <a:solidFill>
                  <a:schemeClr val="tx1">
                    <a:tint val="75000"/>
                  </a:schemeClr>
                </a:solidFill>
              </a:defRPr>
            </a:lvl5pPr>
            <a:lvl6pPr marL="4064051" indent="0">
              <a:buNone/>
              <a:defRPr sz="2844">
                <a:solidFill>
                  <a:schemeClr val="tx1">
                    <a:tint val="75000"/>
                  </a:schemeClr>
                </a:solidFill>
              </a:defRPr>
            </a:lvl6pPr>
            <a:lvl7pPr marL="4876861" indent="0">
              <a:buNone/>
              <a:defRPr sz="2844">
                <a:solidFill>
                  <a:schemeClr val="tx1">
                    <a:tint val="75000"/>
                  </a:schemeClr>
                </a:solidFill>
              </a:defRPr>
            </a:lvl7pPr>
            <a:lvl8pPr marL="5689671" indent="0">
              <a:buNone/>
              <a:defRPr sz="2844">
                <a:solidFill>
                  <a:schemeClr val="tx1">
                    <a:tint val="75000"/>
                  </a:schemeClr>
                </a:solidFill>
              </a:defRPr>
            </a:lvl8pPr>
            <a:lvl9pPr marL="6502481" indent="0">
              <a:buNone/>
              <a:defRPr sz="28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E5B55B-08FE-48C9-AE29-CBDE1C7F9F8A}" type="datetimeFigureOut">
              <a:rPr lang="th-TH" smtClean="0"/>
              <a:t>10/11/62</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70457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17600" y="3245556"/>
            <a:ext cx="690880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8229600" y="3245556"/>
            <a:ext cx="690880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E5B55B-08FE-48C9-AE29-CBDE1C7F9F8A}" type="datetimeFigureOut">
              <a:rPr lang="th-TH" smtClean="0"/>
              <a:t>10/11/62</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1094709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19717" y="649114"/>
            <a:ext cx="14020800"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19719" y="2988734"/>
            <a:ext cx="6877049"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en-US"/>
              <a:t>Click to edit Master text styles</a:t>
            </a:r>
          </a:p>
        </p:txBody>
      </p:sp>
      <p:sp>
        <p:nvSpPr>
          <p:cNvPr id="4" name="Content Placeholder 3"/>
          <p:cNvSpPr>
            <a:spLocks noGrp="1"/>
          </p:cNvSpPr>
          <p:nvPr>
            <p:ph sz="half" idx="2"/>
          </p:nvPr>
        </p:nvSpPr>
        <p:spPr>
          <a:xfrm>
            <a:off x="1119719" y="4453467"/>
            <a:ext cx="6877049"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229601" y="2988734"/>
            <a:ext cx="6910917"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en-US"/>
              <a:t>Click to edit Master text styles</a:t>
            </a:r>
          </a:p>
        </p:txBody>
      </p:sp>
      <p:sp>
        <p:nvSpPr>
          <p:cNvPr id="6" name="Content Placeholder 5"/>
          <p:cNvSpPr>
            <a:spLocks noGrp="1"/>
          </p:cNvSpPr>
          <p:nvPr>
            <p:ph sz="quarter" idx="4"/>
          </p:nvPr>
        </p:nvSpPr>
        <p:spPr>
          <a:xfrm>
            <a:off x="8229601" y="4453467"/>
            <a:ext cx="6910917"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E5B55B-08FE-48C9-AE29-CBDE1C7F9F8A}" type="datetimeFigureOut">
              <a:rPr lang="th-TH" smtClean="0"/>
              <a:t>10/11/62</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1611087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E5B55B-08FE-48C9-AE29-CBDE1C7F9F8A}" type="datetimeFigureOut">
              <a:rPr lang="th-TH" smtClean="0"/>
              <a:t>10/11/62</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715624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5B55B-08FE-48C9-AE29-CBDE1C7F9F8A}" type="datetimeFigureOut">
              <a:rPr lang="th-TH" smtClean="0"/>
              <a:t>10/11/62</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956102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en-US"/>
              <a:t>Click to edit Master title style</a:t>
            </a:r>
            <a:endParaRPr lang="en-US" dirty="0"/>
          </a:p>
        </p:txBody>
      </p:sp>
      <p:sp>
        <p:nvSpPr>
          <p:cNvPr id="3" name="Content Placeholder 2"/>
          <p:cNvSpPr>
            <a:spLocks noGrp="1"/>
          </p:cNvSpPr>
          <p:nvPr>
            <p:ph idx="1"/>
          </p:nvPr>
        </p:nvSpPr>
        <p:spPr>
          <a:xfrm>
            <a:off x="6910917" y="1755425"/>
            <a:ext cx="8229600" cy="8664222"/>
          </a:xfrm>
        </p:spPr>
        <p:txBody>
          <a:bodyPr/>
          <a:lstStyle>
            <a:lvl1pPr>
              <a:defRPr sz="5689"/>
            </a:lvl1pPr>
            <a:lvl2pPr>
              <a:defRPr sz="4978"/>
            </a:lvl2pPr>
            <a:lvl3pPr>
              <a:defRPr sz="4267"/>
            </a:lvl3pPr>
            <a:lvl4pPr>
              <a:defRPr sz="3556"/>
            </a:lvl4pPr>
            <a:lvl5pPr>
              <a:defRPr sz="3556"/>
            </a:lvl5pPr>
            <a:lvl6pPr>
              <a:defRPr sz="3556"/>
            </a:lvl6pPr>
            <a:lvl7pPr>
              <a:defRPr sz="3556"/>
            </a:lvl7pPr>
            <a:lvl8pPr>
              <a:defRPr sz="3556"/>
            </a:lvl8pPr>
            <a:lvl9pPr>
              <a:defRPr sz="355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en-US"/>
              <a:t>Click to edit Master text styles</a:t>
            </a:r>
          </a:p>
        </p:txBody>
      </p:sp>
      <p:sp>
        <p:nvSpPr>
          <p:cNvPr id="5" name="Date Placeholder 4"/>
          <p:cNvSpPr>
            <a:spLocks noGrp="1"/>
          </p:cNvSpPr>
          <p:nvPr>
            <p:ph type="dt" sz="half" idx="10"/>
          </p:nvPr>
        </p:nvSpPr>
        <p:spPr/>
        <p:txBody>
          <a:bodyPr/>
          <a:lstStyle/>
          <a:p>
            <a:fld id="{9EE5B55B-08FE-48C9-AE29-CBDE1C7F9F8A}" type="datetimeFigureOut">
              <a:rPr lang="th-TH" smtClean="0"/>
              <a:t>10/11/62</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2136878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en-US"/>
              <a:t>Click to edit Master title style</a:t>
            </a:r>
            <a:endParaRPr lang="en-US" dirty="0"/>
          </a:p>
        </p:txBody>
      </p:sp>
      <p:sp>
        <p:nvSpPr>
          <p:cNvPr id="3" name="Picture Placeholder 2"/>
          <p:cNvSpPr>
            <a:spLocks noGrp="1" noChangeAspect="1"/>
          </p:cNvSpPr>
          <p:nvPr>
            <p:ph type="pic" idx="1"/>
          </p:nvPr>
        </p:nvSpPr>
        <p:spPr>
          <a:xfrm>
            <a:off x="6910917" y="1755425"/>
            <a:ext cx="8229600" cy="8664222"/>
          </a:xfrm>
        </p:spPr>
        <p:txBody>
          <a:bodyPr anchor="t"/>
          <a:lstStyle>
            <a:lvl1pPr marL="0" indent="0">
              <a:buNone/>
              <a:defRPr sz="5689"/>
            </a:lvl1pPr>
            <a:lvl2pPr marL="812810" indent="0">
              <a:buNone/>
              <a:defRPr sz="4978"/>
            </a:lvl2pPr>
            <a:lvl3pPr marL="1625620" indent="0">
              <a:buNone/>
              <a:defRPr sz="4267"/>
            </a:lvl3pPr>
            <a:lvl4pPr marL="2438430" indent="0">
              <a:buNone/>
              <a:defRPr sz="3556"/>
            </a:lvl4pPr>
            <a:lvl5pPr marL="3251241" indent="0">
              <a:buNone/>
              <a:defRPr sz="3556"/>
            </a:lvl5pPr>
            <a:lvl6pPr marL="4064051" indent="0">
              <a:buNone/>
              <a:defRPr sz="3556"/>
            </a:lvl6pPr>
            <a:lvl7pPr marL="4876861" indent="0">
              <a:buNone/>
              <a:defRPr sz="3556"/>
            </a:lvl7pPr>
            <a:lvl8pPr marL="5689671" indent="0">
              <a:buNone/>
              <a:defRPr sz="3556"/>
            </a:lvl8pPr>
            <a:lvl9pPr marL="6502481" indent="0">
              <a:buNone/>
              <a:defRPr sz="3556"/>
            </a:lvl9pPr>
          </a:lstStyle>
          <a:p>
            <a:r>
              <a:rPr lang="en-US"/>
              <a:t>Click icon to add picture</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en-US"/>
              <a:t>Click to edit Master text styles</a:t>
            </a:r>
          </a:p>
        </p:txBody>
      </p:sp>
      <p:sp>
        <p:nvSpPr>
          <p:cNvPr id="5" name="Date Placeholder 4"/>
          <p:cNvSpPr>
            <a:spLocks noGrp="1"/>
          </p:cNvSpPr>
          <p:nvPr>
            <p:ph type="dt" sz="half" idx="10"/>
          </p:nvPr>
        </p:nvSpPr>
        <p:spPr/>
        <p:txBody>
          <a:bodyPr/>
          <a:lstStyle/>
          <a:p>
            <a:fld id="{9EE5B55B-08FE-48C9-AE29-CBDE1C7F9F8A}" type="datetimeFigureOut">
              <a:rPr lang="th-TH" smtClean="0"/>
              <a:t>10/11/62</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216400AD-6EC8-4069-91B1-9176B7790CD6}" type="slidenum">
              <a:rPr lang="th-TH" smtClean="0"/>
              <a:t>‹#›</a:t>
            </a:fld>
            <a:endParaRPr lang="th-TH"/>
          </a:p>
        </p:txBody>
      </p:sp>
    </p:spTree>
    <p:extLst>
      <p:ext uri="{BB962C8B-B14F-4D97-AF65-F5344CB8AC3E}">
        <p14:creationId xmlns:p14="http://schemas.microsoft.com/office/powerpoint/2010/main" val="381740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7600" y="649114"/>
            <a:ext cx="14020800"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17600" y="3245556"/>
            <a:ext cx="14020800" cy="77357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17600" y="11300181"/>
            <a:ext cx="3657600" cy="649111"/>
          </a:xfrm>
          <a:prstGeom prst="rect">
            <a:avLst/>
          </a:prstGeom>
        </p:spPr>
        <p:txBody>
          <a:bodyPr vert="horz" lIns="91440" tIns="45720" rIns="91440" bIns="45720" rtlCol="0" anchor="ctr"/>
          <a:lstStyle>
            <a:lvl1pPr algn="l">
              <a:defRPr sz="2133">
                <a:solidFill>
                  <a:schemeClr val="tx1">
                    <a:tint val="75000"/>
                  </a:schemeClr>
                </a:solidFill>
              </a:defRPr>
            </a:lvl1pPr>
          </a:lstStyle>
          <a:p>
            <a:fld id="{9EE5B55B-08FE-48C9-AE29-CBDE1C7F9F8A}" type="datetimeFigureOut">
              <a:rPr lang="th-TH" smtClean="0"/>
              <a:t>10/11/62</a:t>
            </a:fld>
            <a:endParaRPr lang="th-TH"/>
          </a:p>
        </p:txBody>
      </p:sp>
      <p:sp>
        <p:nvSpPr>
          <p:cNvPr id="5" name="Footer Placeholder 4"/>
          <p:cNvSpPr>
            <a:spLocks noGrp="1"/>
          </p:cNvSpPr>
          <p:nvPr>
            <p:ph type="ftr" sz="quarter" idx="3"/>
          </p:nvPr>
        </p:nvSpPr>
        <p:spPr>
          <a:xfrm>
            <a:off x="5384800" y="11300181"/>
            <a:ext cx="5486400" cy="649111"/>
          </a:xfrm>
          <a:prstGeom prst="rect">
            <a:avLst/>
          </a:prstGeom>
        </p:spPr>
        <p:txBody>
          <a:bodyPr vert="horz" lIns="91440" tIns="45720" rIns="91440" bIns="45720" rtlCol="0" anchor="ctr"/>
          <a:lstStyle>
            <a:lvl1pPr algn="ctr">
              <a:defRPr sz="2133">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11480800" y="11300181"/>
            <a:ext cx="3657600" cy="649111"/>
          </a:xfrm>
          <a:prstGeom prst="rect">
            <a:avLst/>
          </a:prstGeom>
        </p:spPr>
        <p:txBody>
          <a:bodyPr vert="horz" lIns="91440" tIns="45720" rIns="91440" bIns="45720" rtlCol="0" anchor="ctr"/>
          <a:lstStyle>
            <a:lvl1pPr algn="r">
              <a:defRPr sz="2133">
                <a:solidFill>
                  <a:schemeClr val="tx1">
                    <a:tint val="75000"/>
                  </a:schemeClr>
                </a:solidFill>
              </a:defRPr>
            </a:lvl1pPr>
          </a:lstStyle>
          <a:p>
            <a:fld id="{216400AD-6EC8-4069-91B1-9176B7790CD6}" type="slidenum">
              <a:rPr lang="th-TH" smtClean="0"/>
              <a:t>‹#›</a:t>
            </a:fld>
            <a:endParaRPr lang="th-TH"/>
          </a:p>
        </p:txBody>
      </p:sp>
    </p:spTree>
    <p:extLst>
      <p:ext uri="{BB962C8B-B14F-4D97-AF65-F5344CB8AC3E}">
        <p14:creationId xmlns:p14="http://schemas.microsoft.com/office/powerpoint/2010/main" val="31101630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625620" rtl="0" eaLnBrk="1" latinLnBrk="0" hangingPunct="1">
        <a:lnSpc>
          <a:spcPct val="90000"/>
        </a:lnSpc>
        <a:spcBef>
          <a:spcPct val="0"/>
        </a:spcBef>
        <a:buNone/>
        <a:defRPr sz="7822" kern="1200">
          <a:solidFill>
            <a:schemeClr val="tx1"/>
          </a:solidFill>
          <a:latin typeface="+mj-lt"/>
          <a:ea typeface="+mj-ea"/>
          <a:cs typeface="+mj-cs"/>
        </a:defRPr>
      </a:lvl1pPr>
    </p:titleStyle>
    <p:bodyStyle>
      <a:lvl1pPr marL="406405" indent="-406405" algn="l" defTabSz="1625620" rtl="0" eaLnBrk="1" latinLnBrk="0" hangingPunct="1">
        <a:lnSpc>
          <a:spcPct val="90000"/>
        </a:lnSpc>
        <a:spcBef>
          <a:spcPts val="1778"/>
        </a:spcBef>
        <a:buFont typeface="Arial" panose="020B0604020202020204" pitchFamily="34" charset="0"/>
        <a:buChar char="•"/>
        <a:defRPr sz="4978" kern="1200">
          <a:solidFill>
            <a:schemeClr val="tx1"/>
          </a:solidFill>
          <a:latin typeface="+mn-lt"/>
          <a:ea typeface="+mn-ea"/>
          <a:cs typeface="+mn-cs"/>
        </a:defRPr>
      </a:lvl1pPr>
      <a:lvl2pPr marL="1219215" indent="-406405" algn="l" defTabSz="1625620" rtl="0" eaLnBrk="1" latinLnBrk="0" hangingPunct="1">
        <a:lnSpc>
          <a:spcPct val="90000"/>
        </a:lnSpc>
        <a:spcBef>
          <a:spcPts val="889"/>
        </a:spcBef>
        <a:buFont typeface="Arial" panose="020B0604020202020204" pitchFamily="34" charset="0"/>
        <a:buChar char="•"/>
        <a:defRPr sz="4267" kern="1200">
          <a:solidFill>
            <a:schemeClr val="tx1"/>
          </a:solidFill>
          <a:latin typeface="+mn-lt"/>
          <a:ea typeface="+mn-ea"/>
          <a:cs typeface="+mn-cs"/>
        </a:defRPr>
      </a:lvl2pPr>
      <a:lvl3pPr marL="2032025" indent="-406405" algn="l" defTabSz="1625620" rtl="0" eaLnBrk="1" latinLnBrk="0" hangingPunct="1">
        <a:lnSpc>
          <a:spcPct val="90000"/>
        </a:lnSpc>
        <a:spcBef>
          <a:spcPts val="889"/>
        </a:spcBef>
        <a:buFont typeface="Arial" panose="020B0604020202020204" pitchFamily="34" charset="0"/>
        <a:buChar char="•"/>
        <a:defRPr sz="3556" kern="1200">
          <a:solidFill>
            <a:schemeClr val="tx1"/>
          </a:solidFill>
          <a:latin typeface="+mn-lt"/>
          <a:ea typeface="+mn-ea"/>
          <a:cs typeface="+mn-cs"/>
        </a:defRPr>
      </a:lvl3pPr>
      <a:lvl4pPr marL="284483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4pPr>
      <a:lvl5pPr marL="365764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5pPr>
      <a:lvl6pPr marL="447045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6pPr>
      <a:lvl7pPr marL="528326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7pPr>
      <a:lvl8pPr marL="609607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8pPr>
      <a:lvl9pPr marL="690888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625620" rtl="0" eaLnBrk="1" latinLnBrk="0" hangingPunct="1">
        <a:defRPr sz="3200" kern="1200">
          <a:solidFill>
            <a:schemeClr val="tx1"/>
          </a:solidFill>
          <a:latin typeface="+mn-lt"/>
          <a:ea typeface="+mn-ea"/>
          <a:cs typeface="+mn-cs"/>
        </a:defRPr>
      </a:lvl1pPr>
      <a:lvl2pPr marL="812810" algn="l" defTabSz="1625620" rtl="0" eaLnBrk="1" latinLnBrk="0" hangingPunct="1">
        <a:defRPr sz="3200" kern="1200">
          <a:solidFill>
            <a:schemeClr val="tx1"/>
          </a:solidFill>
          <a:latin typeface="+mn-lt"/>
          <a:ea typeface="+mn-ea"/>
          <a:cs typeface="+mn-cs"/>
        </a:defRPr>
      </a:lvl2pPr>
      <a:lvl3pPr marL="1625620" algn="l" defTabSz="1625620" rtl="0" eaLnBrk="1" latinLnBrk="0" hangingPunct="1">
        <a:defRPr sz="3200" kern="1200">
          <a:solidFill>
            <a:schemeClr val="tx1"/>
          </a:solidFill>
          <a:latin typeface="+mn-lt"/>
          <a:ea typeface="+mn-ea"/>
          <a:cs typeface="+mn-cs"/>
        </a:defRPr>
      </a:lvl3pPr>
      <a:lvl4pPr marL="2438430" algn="l" defTabSz="1625620" rtl="0" eaLnBrk="1" latinLnBrk="0" hangingPunct="1">
        <a:defRPr sz="3200" kern="1200">
          <a:solidFill>
            <a:schemeClr val="tx1"/>
          </a:solidFill>
          <a:latin typeface="+mn-lt"/>
          <a:ea typeface="+mn-ea"/>
          <a:cs typeface="+mn-cs"/>
        </a:defRPr>
      </a:lvl4pPr>
      <a:lvl5pPr marL="3251241" algn="l" defTabSz="1625620" rtl="0" eaLnBrk="1" latinLnBrk="0" hangingPunct="1">
        <a:defRPr sz="3200" kern="1200">
          <a:solidFill>
            <a:schemeClr val="tx1"/>
          </a:solidFill>
          <a:latin typeface="+mn-lt"/>
          <a:ea typeface="+mn-ea"/>
          <a:cs typeface="+mn-cs"/>
        </a:defRPr>
      </a:lvl5pPr>
      <a:lvl6pPr marL="4064051" algn="l" defTabSz="1625620" rtl="0" eaLnBrk="1" latinLnBrk="0" hangingPunct="1">
        <a:defRPr sz="3200" kern="1200">
          <a:solidFill>
            <a:schemeClr val="tx1"/>
          </a:solidFill>
          <a:latin typeface="+mn-lt"/>
          <a:ea typeface="+mn-ea"/>
          <a:cs typeface="+mn-cs"/>
        </a:defRPr>
      </a:lvl6pPr>
      <a:lvl7pPr marL="4876861" algn="l" defTabSz="1625620" rtl="0" eaLnBrk="1" latinLnBrk="0" hangingPunct="1">
        <a:defRPr sz="3200" kern="1200">
          <a:solidFill>
            <a:schemeClr val="tx1"/>
          </a:solidFill>
          <a:latin typeface="+mn-lt"/>
          <a:ea typeface="+mn-ea"/>
          <a:cs typeface="+mn-cs"/>
        </a:defRPr>
      </a:lvl7pPr>
      <a:lvl8pPr marL="5689671" algn="l" defTabSz="1625620" rtl="0" eaLnBrk="1" latinLnBrk="0" hangingPunct="1">
        <a:defRPr sz="3200" kern="1200">
          <a:solidFill>
            <a:schemeClr val="tx1"/>
          </a:solidFill>
          <a:latin typeface="+mn-lt"/>
          <a:ea typeface="+mn-ea"/>
          <a:cs typeface="+mn-cs"/>
        </a:defRPr>
      </a:lvl8pPr>
      <a:lvl9pPr marL="6502481" algn="l" defTabSz="1625620"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790AF6-D65E-4EBE-97C9-9A2B8D12478A}"/>
              </a:ext>
            </a:extLst>
          </p:cNvPr>
          <p:cNvPicPr>
            <a:picLocks noChangeAspect="1"/>
          </p:cNvPicPr>
          <p:nvPr/>
        </p:nvPicPr>
        <p:blipFill>
          <a:blip r:embed="rId2"/>
          <a:stretch>
            <a:fillRect/>
          </a:stretch>
        </p:blipFill>
        <p:spPr>
          <a:xfrm>
            <a:off x="-1020645" y="-2594915"/>
            <a:ext cx="20450169" cy="14337735"/>
          </a:xfrm>
          <a:prstGeom prst="rect">
            <a:avLst/>
          </a:prstGeom>
        </p:spPr>
      </p:pic>
      <p:sp>
        <p:nvSpPr>
          <p:cNvPr id="10" name="สี่เหลี่ยมผืนผ้า 9"/>
          <p:cNvSpPr/>
          <p:nvPr/>
        </p:nvSpPr>
        <p:spPr>
          <a:xfrm>
            <a:off x="1157175" y="3686966"/>
            <a:ext cx="13825536" cy="621144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th-TH" sz="11733" b="1" dirty="0">
                <a:latin typeface="TH Niramit AS" panose="02000506000000020004" pitchFamily="2" charset="-34"/>
                <a:cs typeface="TH Niramit AS" panose="02000506000000020004" pitchFamily="2" charset="-34"/>
              </a:rPr>
              <a:t>ข้อสอบพิชิต </a:t>
            </a:r>
            <a:r>
              <a:rPr lang="en-US" sz="11733" b="1" dirty="0">
                <a:latin typeface="TH Niramit AS" panose="02000506000000020004" pitchFamily="2" charset="-34"/>
                <a:cs typeface="TH Niramit AS" panose="02000506000000020004" pitchFamily="2" charset="-34"/>
              </a:rPr>
              <a:t>O-NET </a:t>
            </a:r>
          </a:p>
          <a:p>
            <a:pPr algn="ctr"/>
            <a:r>
              <a:rPr lang="th-TH" sz="11733" b="1" dirty="0">
                <a:latin typeface="TH Niramit AS" panose="02000506000000020004" pitchFamily="2" charset="-34"/>
                <a:cs typeface="TH Niramit AS" panose="02000506000000020004" pitchFamily="2" charset="-34"/>
              </a:rPr>
              <a:t>ภาษาอังกฤษ ป.6</a:t>
            </a:r>
            <a:endParaRPr lang="en-US" sz="4978" b="1" dirty="0">
              <a:latin typeface="TH Niramit AS" panose="02000506000000020004" pitchFamily="2" charset="-34"/>
              <a:cs typeface="TH Niramit AS" panose="02000506000000020004" pitchFamily="2" charset="-34"/>
            </a:endParaRPr>
          </a:p>
          <a:p>
            <a:pPr algn="ctr">
              <a:lnSpc>
                <a:spcPct val="150000"/>
              </a:lnSpc>
            </a:pPr>
            <a:r>
              <a:rPr lang="th-TH" sz="7111" b="1" dirty="0">
                <a:latin typeface="TH Niramit AS" panose="02000506000000020004" pitchFamily="2" charset="-34"/>
                <a:cs typeface="TH Niramit AS" panose="02000506000000020004" pitchFamily="2" charset="-34"/>
              </a:rPr>
              <a:t>ต 1.1 </a:t>
            </a:r>
          </a:p>
          <a:p>
            <a:pPr algn="ctr">
              <a:lnSpc>
                <a:spcPct val="150000"/>
              </a:lnSpc>
            </a:pPr>
            <a:r>
              <a:rPr lang="th-TH" sz="7111" b="1" dirty="0">
                <a:latin typeface="TH Niramit AS" panose="02000506000000020004" pitchFamily="2" charset="-34"/>
                <a:cs typeface="TH Niramit AS" panose="02000506000000020004" pitchFamily="2" charset="-34"/>
              </a:rPr>
              <a:t>ชุด</a:t>
            </a:r>
            <a:r>
              <a:rPr lang="th-TH" sz="7111" b="1">
                <a:latin typeface="TH Niramit AS" panose="02000506000000020004" pitchFamily="2" charset="-34"/>
                <a:cs typeface="TH Niramit AS" panose="02000506000000020004" pitchFamily="2" charset="-34"/>
              </a:rPr>
              <a:t>ที่ 3</a:t>
            </a:r>
            <a:endParaRPr lang="en-US" sz="15645" b="1" dirty="0">
              <a:latin typeface="TH Niramit AS" panose="02000506000000020004" pitchFamily="2" charset="-34"/>
              <a:cs typeface="TH Niramit AS" panose="02000506000000020004" pitchFamily="2" charset="-34"/>
            </a:endParaRPr>
          </a:p>
        </p:txBody>
      </p:sp>
    </p:spTree>
    <p:extLst>
      <p:ext uri="{BB962C8B-B14F-4D97-AF65-F5344CB8AC3E}">
        <p14:creationId xmlns:p14="http://schemas.microsoft.com/office/powerpoint/2010/main" val="306989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670627" y="2322286"/>
            <a:ext cx="12914745" cy="15220770"/>
          </a:xfrm>
          <a:prstGeom prst="rect">
            <a:avLst/>
          </a:prstGeom>
          <a:noFill/>
        </p:spPr>
        <p:txBody>
          <a:bodyPr wrap="square" rtlCol="0">
            <a:spAutoFit/>
          </a:bodyPr>
          <a:lstStyle/>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8. Read the instruction.  (</a:t>
            </a:r>
            <a:r>
              <a:rPr lang="th-TH" sz="44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r>
              <a:rPr lang="en-US" sz="4400" dirty="0">
                <a:latin typeface="TH Niramit AS" panose="02000506000000020004" pitchFamily="2" charset="-34"/>
                <a:ea typeface="Calibri" panose="020F0502020204030204" pitchFamily="34" charset="0"/>
                <a:cs typeface="TH Niramit AS" panose="02000506000000020004" pitchFamily="2" charset="-34"/>
              </a:rPr>
              <a:t>First, put the pan on the stove.</a:t>
            </a:r>
          </a:p>
          <a:p>
            <a:pPr>
              <a:lnSpc>
                <a:spcPct val="150000"/>
              </a:lnSpc>
              <a:spcAft>
                <a:spcPts val="0"/>
              </a:spcAft>
            </a:pPr>
            <a:r>
              <a:rPr lang="en-US" sz="4400" dirty="0">
                <a:latin typeface="TH Niramit AS" panose="02000506000000020004" pitchFamily="2" charset="-34"/>
                <a:ea typeface="Calibri" panose="020F0502020204030204" pitchFamily="34" charset="0"/>
                <a:cs typeface="TH Niramit AS" panose="02000506000000020004" pitchFamily="2" charset="-34"/>
              </a:rPr>
              <a:t>Next, pour some cooking oil into the pan.</a:t>
            </a:r>
          </a:p>
          <a:p>
            <a:pPr>
              <a:lnSpc>
                <a:spcPct val="150000"/>
              </a:lnSpc>
              <a:spcAft>
                <a:spcPts val="0"/>
              </a:spcAft>
            </a:pPr>
            <a:r>
              <a:rPr lang="en-US" sz="4400" dirty="0">
                <a:latin typeface="TH Niramit AS" panose="02000506000000020004" pitchFamily="2" charset="-34"/>
                <a:ea typeface="Calibri" panose="020F0502020204030204" pitchFamily="34" charset="0"/>
                <a:cs typeface="TH Niramit AS" panose="02000506000000020004" pitchFamily="2" charset="-34"/>
              </a:rPr>
              <a:t>Finally, put the fish in the hot oil.</a:t>
            </a:r>
          </a:p>
          <a:p>
            <a:pPr>
              <a:lnSpc>
                <a:spcPct val="150000"/>
              </a:lnSpc>
              <a:spcAft>
                <a:spcPts val="0"/>
              </a:spcAft>
            </a:pPr>
            <a:r>
              <a:rPr lang="en-US" sz="4400" dirty="0">
                <a:latin typeface="TH Niramit AS" panose="02000506000000020004" pitchFamily="2" charset="-34"/>
                <a:ea typeface="Calibri" panose="020F0502020204030204" pitchFamily="34" charset="0"/>
                <a:cs typeface="TH Niramit AS" panose="02000506000000020004" pitchFamily="2" charset="-34"/>
              </a:rPr>
              <a:t>The instruction tell you how to ………….. fish.</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1. fry			</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2. boil</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3. grill			</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4. Steam</a:t>
            </a: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Star: 5 Points 5">
            <a:extLst>
              <a:ext uri="{FF2B5EF4-FFF2-40B4-BE49-F238E27FC236}">
                <a16:creationId xmlns:a16="http://schemas.microsoft.com/office/drawing/2014/main" id="{32D1B5D0-7EB2-483F-BE2A-6F89E53F965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6231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6914 0.14362 " pathEditMode="relative" rAng="0" ptsTypes="AA">
                                      <p:cBhvr>
                                        <p:cTn id="6" dur="2000" fill="hold"/>
                                        <p:tgtEl>
                                          <p:spTgt spid="6"/>
                                        </p:tgtEl>
                                        <p:attrNameLst>
                                          <p:attrName>ppt_x</p:attrName>
                                          <p:attrName>ppt_y</p:attrName>
                                        </p:attrNameLst>
                                      </p:cBhvr>
                                      <p:rCtr x="13457" y="71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481941" y="2206172"/>
            <a:ext cx="12914745" cy="15128437"/>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9-10 Read the instruction.</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r>
              <a:rPr lang="en-US" sz="4200" dirty="0">
                <a:latin typeface="TH Niramit AS" panose="02000506000000020004" pitchFamily="2" charset="-34"/>
                <a:ea typeface="Calibri" panose="020F0502020204030204" pitchFamily="34" charset="0"/>
                <a:cs typeface="TH Niramit AS" panose="02000506000000020004" pitchFamily="2" charset="-34"/>
              </a:rPr>
              <a:t>-Do not cut tree.</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-Keep the river clean</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-Do not burn garbage.</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-Turn off the light when you don’t use it.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9. Teacher: What are all of the instruction about?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Recycling trash</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Using less paper</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Cleaning the canals</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Saving the environment</a:t>
            </a: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Star: 5 Points 5">
            <a:extLst>
              <a:ext uri="{FF2B5EF4-FFF2-40B4-BE49-F238E27FC236}">
                <a16:creationId xmlns:a16="http://schemas.microsoft.com/office/drawing/2014/main" id="{705587C1-1EC7-44DE-BF2A-A62E319F939D}"/>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74387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752 0.43842 " pathEditMode="relative" rAng="0" ptsTypes="AA">
                                      <p:cBhvr>
                                        <p:cTn id="6" dur="2000" fill="hold"/>
                                        <p:tgtEl>
                                          <p:spTgt spid="6"/>
                                        </p:tgtEl>
                                        <p:attrNameLst>
                                          <p:attrName>ppt_x</p:attrName>
                                          <p:attrName>ppt_y</p:attrName>
                                        </p:attrNameLst>
                                      </p:cBhvr>
                                      <p:rCtr x="12871" y="219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467427" y="2598058"/>
            <a:ext cx="14004802" cy="15360487"/>
          </a:xfrm>
          <a:prstGeom prst="rect">
            <a:avLst/>
          </a:prstGeom>
          <a:noFill/>
        </p:spPr>
        <p:txBody>
          <a:bodyPr wrap="square" rtlCol="0">
            <a:spAutoFit/>
          </a:bodyPr>
          <a:lstStyle/>
          <a:p>
            <a:pPr>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9-10 Read the instruction.</a:t>
            </a:r>
          </a:p>
          <a:p>
            <a:pPr>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-Do not cut tree.</a:t>
            </a:r>
          </a:p>
          <a:p>
            <a:pPr>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-Keep the river clean</a:t>
            </a:r>
          </a:p>
          <a:p>
            <a:pPr>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-Do not burn garbage.</a:t>
            </a:r>
          </a:p>
          <a:p>
            <a:pPr>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    -Turn off the light when you don’t use it.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10. Teacher: If we do not follow the instruction, what will we get?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Student: ___________</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Fresh air</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Green world</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Less pollution</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More global warming</a:t>
            </a:r>
          </a:p>
          <a:p>
            <a:pPr>
              <a:lnSpc>
                <a:spcPct val="107000"/>
              </a:lnSpc>
              <a:spcAft>
                <a:spcPts val="0"/>
              </a:spcAft>
            </a:pPr>
            <a:r>
              <a:rPr lang="en-US" sz="4400" dirty="0">
                <a:latin typeface="TH Niramit AS" panose="02000506000000020004" pitchFamily="2" charset="-34"/>
                <a:ea typeface="Calibri" panose="020F0502020204030204" pitchFamily="34" charset="0"/>
                <a:cs typeface="Cordia New" panose="020B0304020202020204" pitchFamily="34" charset="-34"/>
              </a:rPr>
              <a:t> </a:t>
            </a: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Star: 5 Points 5">
            <a:extLst>
              <a:ext uri="{FF2B5EF4-FFF2-40B4-BE49-F238E27FC236}">
                <a16:creationId xmlns:a16="http://schemas.microsoft.com/office/drawing/2014/main" id="{4492B32F-6425-43F0-841A-35F3A3B120F5}"/>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411810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4873 0.42683 " pathEditMode="relative" rAng="0" ptsTypes="AA">
                                      <p:cBhvr>
                                        <p:cTn id="6" dur="2000" fill="hold"/>
                                        <p:tgtEl>
                                          <p:spTgt spid="6"/>
                                        </p:tgtEl>
                                        <p:attrNameLst>
                                          <p:attrName>ppt_x</p:attrName>
                                          <p:attrName>ppt_y</p:attrName>
                                        </p:attrNameLst>
                                      </p:cBhvr>
                                      <p:rCtr x="12441" y="213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605795" y="2786744"/>
            <a:ext cx="14004802" cy="14574439"/>
          </a:xfrm>
          <a:prstGeom prst="rect">
            <a:avLst/>
          </a:prstGeom>
          <a:noFill/>
        </p:spPr>
        <p:txBody>
          <a:bodyPr wrap="square" rtlCol="0">
            <a:spAutoFit/>
          </a:bodyPr>
          <a:lstStyle/>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11. Read the sentences. (</a:t>
            </a:r>
            <a:r>
              <a:rPr lang="th-TH" sz="44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r>
              <a:rPr lang="en-US" sz="4400" dirty="0">
                <a:latin typeface="TH Niramit AS" panose="02000506000000020004" pitchFamily="2" charset="-34"/>
                <a:ea typeface="Calibri" panose="020F0502020204030204" pitchFamily="34" charset="0"/>
                <a:cs typeface="TH Niramit AS" panose="02000506000000020004" pitchFamily="2" charset="-34"/>
              </a:rPr>
              <a:t>It is an animal with short legs and a hard shell covering its body. It lives on land and water. When it is afraid, it pulls its head and legs inside its shell.</a:t>
            </a:r>
          </a:p>
          <a:p>
            <a:pPr>
              <a:lnSpc>
                <a:spcPct val="150000"/>
              </a:lnSpc>
              <a:spcAft>
                <a:spcPts val="0"/>
              </a:spcAft>
            </a:pPr>
            <a:r>
              <a:rPr lang="en-US" sz="4400" dirty="0">
                <a:latin typeface="TH Niramit AS" panose="02000506000000020004" pitchFamily="2" charset="-34"/>
                <a:ea typeface="Calibri" panose="020F0502020204030204" pitchFamily="34" charset="0"/>
                <a:cs typeface="TH Niramit AS" panose="02000506000000020004" pitchFamily="2" charset="-34"/>
              </a:rPr>
              <a:t>  Student: ___________</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1. A crab		</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2. A snail</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3. A turtle		</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4. A squid</a:t>
            </a: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Star: 5 Points 5">
            <a:extLst>
              <a:ext uri="{FF2B5EF4-FFF2-40B4-BE49-F238E27FC236}">
                <a16:creationId xmlns:a16="http://schemas.microsoft.com/office/drawing/2014/main" id="{8758A891-754D-40DE-8952-0BF9D635EC0C}"/>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413355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6426 0.275 " pathEditMode="relative" rAng="0" ptsTypes="AA">
                                      <p:cBhvr>
                                        <p:cTn id="6" dur="2000" fill="hold"/>
                                        <p:tgtEl>
                                          <p:spTgt spid="6"/>
                                        </p:tgtEl>
                                        <p:attrNameLst>
                                          <p:attrName>ppt_x</p:attrName>
                                          <p:attrName>ppt_y</p:attrName>
                                        </p:attrNameLst>
                                      </p:cBhvr>
                                      <p:rCtr x="13213" y="1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1901373"/>
            <a:ext cx="14004802" cy="16605764"/>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12-13 Read the conversation.</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Daisy: Long time no see! How are you?</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Elsa: I’m great. What are you doing here?</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Daisy: I’m a teacher at the school over there. What about you?</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Elsa: What a surprise! I have a clinic opposite the school.</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12. Who are Daisy and Elsa?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Old friends</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New classmates</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Doctor and patient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Teacher and student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Star: 5 Points 5">
            <a:extLst>
              <a:ext uri="{FF2B5EF4-FFF2-40B4-BE49-F238E27FC236}">
                <a16:creationId xmlns:a16="http://schemas.microsoft.com/office/drawing/2014/main" id="{A0876646-C846-41CA-AAEC-1BC9366C3592}"/>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076643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3906 0.17722 " pathEditMode="relative" rAng="0" ptsTypes="AA">
                                      <p:cBhvr>
                                        <p:cTn id="6" dur="2000" fill="hold"/>
                                        <p:tgtEl>
                                          <p:spTgt spid="6"/>
                                        </p:tgtEl>
                                        <p:attrNameLst>
                                          <p:attrName>ppt_x</p:attrName>
                                          <p:attrName>ppt_y</p:attrName>
                                        </p:attrNameLst>
                                      </p:cBhvr>
                                      <p:rCtr x="11953" y="88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1901373"/>
            <a:ext cx="14004802" cy="16328765"/>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12-13 Read the conversation.</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Daisy: Long time no see! How are you?</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Elsa: I’m great. What are you doing here?</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Daisy: I’m a teacher at the school over there. What about you?</a:t>
            </a:r>
          </a:p>
          <a:p>
            <a:pPr>
              <a:lnSpc>
                <a:spcPct val="150000"/>
              </a:lnSpc>
              <a:spcAft>
                <a:spcPts val="0"/>
              </a:spcAft>
            </a:pPr>
            <a:r>
              <a:rPr lang="en-US" sz="4200" dirty="0">
                <a:latin typeface="TH Niramit AS" panose="02000506000000020004" pitchFamily="2" charset="-34"/>
                <a:ea typeface="Calibri" panose="020F0502020204030204" pitchFamily="34" charset="0"/>
                <a:cs typeface="TH Niramit AS" panose="02000506000000020004" pitchFamily="2" charset="-34"/>
              </a:rPr>
              <a:t>Elsa: What a surprise! I have a clinic opposite the school.</a:t>
            </a:r>
            <a:endParaRPr lang="en-US" sz="4400" dirty="0">
              <a:latin typeface="TH Niramit AS" panose="02000506000000020004" pitchFamily="2" charset="-34"/>
              <a:ea typeface="Calibri" panose="020F0502020204030204" pitchFamily="34" charset="0"/>
              <a:cs typeface="Cordia New" panose="020B0304020202020204" pitchFamily="34" charset="-34"/>
            </a:endParaRP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13. What is Elsa?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A florist</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New Classmates</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Doctor </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Teacher </a:t>
            </a:r>
          </a:p>
          <a:p>
            <a:pPr>
              <a:lnSpc>
                <a:spcPct val="150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Star: 5 Points 5">
            <a:extLst>
              <a:ext uri="{FF2B5EF4-FFF2-40B4-BE49-F238E27FC236}">
                <a16:creationId xmlns:a16="http://schemas.microsoft.com/office/drawing/2014/main" id="{69714C1A-0D93-47FA-81FF-DE8BDED56BEF}"/>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57001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0195 0.00352 L 0.23906 0.33659 " pathEditMode="relative" rAng="0" ptsTypes="AA">
                                      <p:cBhvr>
                                        <p:cTn id="6" dur="2000" fill="hold"/>
                                        <p:tgtEl>
                                          <p:spTgt spid="6"/>
                                        </p:tgtEl>
                                        <p:attrNameLst>
                                          <p:attrName>ppt_x</p:attrName>
                                          <p:attrName>ppt_y</p:attrName>
                                        </p:attrNameLst>
                                      </p:cBhvr>
                                      <p:rCtr x="11855" y="166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249192" y="2235202"/>
            <a:ext cx="14004802" cy="15471351"/>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14-18 Read the letter and answer the question.</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14. Who is George?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Mum’s dad</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George’s aunt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Kate’s nephew</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Dad’s daughter</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8" name="รูปภาพ 7"/>
          <p:cNvPicPr>
            <a:picLocks noChangeAspect="1"/>
          </p:cNvPicPr>
          <p:nvPr/>
        </p:nvPicPr>
        <p:blipFill rotWithShape="1">
          <a:blip r:embed="rId3"/>
          <a:srcRect r="51190"/>
          <a:stretch/>
        </p:blipFill>
        <p:spPr>
          <a:xfrm>
            <a:off x="2438401" y="2915399"/>
            <a:ext cx="5225142" cy="5024219"/>
          </a:xfrm>
          <a:prstGeom prst="rect">
            <a:avLst/>
          </a:prstGeom>
          <a:solidFill>
            <a:schemeClr val="bg1"/>
          </a:solidFill>
        </p:spPr>
      </p:pic>
      <p:sp>
        <p:nvSpPr>
          <p:cNvPr id="6" name="Star: 5 Points 5">
            <a:extLst>
              <a:ext uri="{FF2B5EF4-FFF2-40B4-BE49-F238E27FC236}">
                <a16:creationId xmlns:a16="http://schemas.microsoft.com/office/drawing/2014/main" id="{736BF167-3AB1-41CB-9BB0-046FDBFDC0A0}"/>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40324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4775 0.35573 " pathEditMode="relative" rAng="0" ptsTypes="AA">
                                      <p:cBhvr>
                                        <p:cTn id="6" dur="2000" fill="hold"/>
                                        <p:tgtEl>
                                          <p:spTgt spid="6"/>
                                        </p:tgtEl>
                                        <p:attrNameLst>
                                          <p:attrName>ppt_x</p:attrName>
                                          <p:attrName>ppt_y</p:attrName>
                                        </p:attrNameLst>
                                      </p:cBhvr>
                                      <p:rCtr x="12393" y="177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249192" y="2235202"/>
            <a:ext cx="14004802" cy="16360313"/>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14-18 Read the letter and answer the question.</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15. When did George plan to visit Aunt Kate?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In January</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In February</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Before the final exam</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After playing football</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8" name="รูปภาพ 7"/>
          <p:cNvPicPr>
            <a:picLocks noChangeAspect="1"/>
          </p:cNvPicPr>
          <p:nvPr/>
        </p:nvPicPr>
        <p:blipFill rotWithShape="1">
          <a:blip r:embed="rId3"/>
          <a:srcRect r="51190"/>
          <a:stretch/>
        </p:blipFill>
        <p:spPr>
          <a:xfrm>
            <a:off x="2438401" y="2915399"/>
            <a:ext cx="5225142" cy="5024219"/>
          </a:xfrm>
          <a:prstGeom prst="rect">
            <a:avLst/>
          </a:prstGeom>
          <a:solidFill>
            <a:schemeClr val="bg1"/>
          </a:solidFill>
        </p:spPr>
      </p:pic>
      <p:sp>
        <p:nvSpPr>
          <p:cNvPr id="6" name="Star: 5 Points 5">
            <a:extLst>
              <a:ext uri="{FF2B5EF4-FFF2-40B4-BE49-F238E27FC236}">
                <a16:creationId xmlns:a16="http://schemas.microsoft.com/office/drawing/2014/main" id="{36081762-12D7-47EE-8B34-7397FA58AFC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70388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3906 0.30261 " pathEditMode="relative" rAng="0" ptsTypes="AA">
                                      <p:cBhvr>
                                        <p:cTn id="6" dur="2000" fill="hold"/>
                                        <p:tgtEl>
                                          <p:spTgt spid="6"/>
                                        </p:tgtEl>
                                        <p:attrNameLst>
                                          <p:attrName>ppt_x</p:attrName>
                                          <p:attrName>ppt_y</p:attrName>
                                        </p:attrNameLst>
                                      </p:cBhvr>
                                      <p:rCtr x="11953" y="1513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249192" y="2235202"/>
            <a:ext cx="14004802" cy="1668976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14-18 Read the letter and answer the question.</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16. When did George write the letter?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January the eighteen, twenty seventeen.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January the eighteen, two zero one seven.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August the second, two thousand seventeen.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August the second, two hundred and seventy.</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8" name="รูปภาพ 7"/>
          <p:cNvPicPr>
            <a:picLocks noChangeAspect="1"/>
          </p:cNvPicPr>
          <p:nvPr/>
        </p:nvPicPr>
        <p:blipFill rotWithShape="1">
          <a:blip r:embed="rId3"/>
          <a:srcRect r="51190"/>
          <a:stretch/>
        </p:blipFill>
        <p:spPr>
          <a:xfrm>
            <a:off x="2438401" y="2915399"/>
            <a:ext cx="5225142" cy="5024219"/>
          </a:xfrm>
          <a:prstGeom prst="rect">
            <a:avLst/>
          </a:prstGeom>
          <a:solidFill>
            <a:schemeClr val="bg1"/>
          </a:solidFill>
        </p:spPr>
      </p:pic>
      <p:sp>
        <p:nvSpPr>
          <p:cNvPr id="6" name="Star: 5 Points 5">
            <a:extLst>
              <a:ext uri="{FF2B5EF4-FFF2-40B4-BE49-F238E27FC236}">
                <a16:creationId xmlns:a16="http://schemas.microsoft.com/office/drawing/2014/main" id="{977A5B27-A309-46AE-AE8D-606328A67E2E}"/>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60004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3906 0.24441 " pathEditMode="relative" rAng="0" ptsTypes="AA">
                                      <p:cBhvr>
                                        <p:cTn id="6" dur="2000" fill="hold"/>
                                        <p:tgtEl>
                                          <p:spTgt spid="6"/>
                                        </p:tgtEl>
                                        <p:attrNameLst>
                                          <p:attrName>ppt_x</p:attrName>
                                          <p:attrName>ppt_y</p:attrName>
                                        </p:attrNameLst>
                                      </p:cBhvr>
                                      <p:rCtr x="11953" y="122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249192" y="2235202"/>
            <a:ext cx="14004802" cy="1678844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14-18 Read the letter and answer the question.</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17. How long will George stay at the camp?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Two days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Two weeks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seven days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Seven weeks</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8" name="รูปภาพ 7"/>
          <p:cNvPicPr>
            <a:picLocks noChangeAspect="1"/>
          </p:cNvPicPr>
          <p:nvPr/>
        </p:nvPicPr>
        <p:blipFill rotWithShape="1">
          <a:blip r:embed="rId3"/>
          <a:srcRect r="51190"/>
          <a:stretch/>
        </p:blipFill>
        <p:spPr>
          <a:xfrm>
            <a:off x="2438401" y="2915399"/>
            <a:ext cx="5225142" cy="5024219"/>
          </a:xfrm>
          <a:prstGeom prst="rect">
            <a:avLst/>
          </a:prstGeom>
          <a:solidFill>
            <a:schemeClr val="bg1"/>
          </a:solidFill>
        </p:spPr>
      </p:pic>
      <p:sp>
        <p:nvSpPr>
          <p:cNvPr id="6" name="Star: 5 Points 5">
            <a:extLst>
              <a:ext uri="{FF2B5EF4-FFF2-40B4-BE49-F238E27FC236}">
                <a16:creationId xmlns:a16="http://schemas.microsoft.com/office/drawing/2014/main" id="{A50C5666-0463-4A27-B607-F049610ABA24}"/>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58898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4775 0.35183 " pathEditMode="relative" rAng="0" ptsTypes="AA">
                                      <p:cBhvr>
                                        <p:cTn id="6" dur="2000" fill="hold"/>
                                        <p:tgtEl>
                                          <p:spTgt spid="6"/>
                                        </p:tgtEl>
                                        <p:attrNameLst>
                                          <p:attrName>ppt_x</p:attrName>
                                          <p:attrName>ppt_y</p:attrName>
                                        </p:attrNameLst>
                                      </p:cBhvr>
                                      <p:rCtr x="12393" y="175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614055" y="2598057"/>
            <a:ext cx="10897259" cy="3477875"/>
          </a:xfrm>
          <a:prstGeom prst="rect">
            <a:avLst/>
          </a:prstGeom>
          <a:noFill/>
        </p:spPr>
        <p:txBody>
          <a:bodyPr wrap="square" rtlCol="0">
            <a:spAutoFit/>
          </a:bodyPr>
          <a:lstStyle/>
          <a:p>
            <a:r>
              <a:rPr lang="th-TH" sz="4400" b="1" dirty="0">
                <a:latin typeface="TH Niramit AS" panose="02000506000000020004" pitchFamily="2" charset="-34"/>
                <a:ea typeface="Calibri" panose="020F0502020204030204" pitchFamily="34" charset="0"/>
              </a:rPr>
              <a:t>สาระที่ ๑  ภาษาเพื่อการสื่อสาร</a:t>
            </a:r>
          </a:p>
          <a:p>
            <a:r>
              <a:rPr lang="th-TH" sz="4400" b="1" dirty="0">
                <a:latin typeface="TH Niramit AS" panose="02000506000000020004" pitchFamily="2" charset="-34"/>
                <a:ea typeface="Calibri" panose="020F0502020204030204" pitchFamily="34" charset="0"/>
              </a:rPr>
              <a:t>มาตรฐาน ต ๑.๑    เข้าใจและตีความเรื่องที่ฟังและอ่านจากสื่อประเภท</a:t>
            </a:r>
            <a:r>
              <a:rPr lang="th-TH" sz="4400" b="1" dirty="0" err="1">
                <a:latin typeface="TH Niramit AS" panose="02000506000000020004" pitchFamily="2" charset="-34"/>
                <a:ea typeface="Calibri" panose="020F0502020204030204" pitchFamily="34" charset="0"/>
              </a:rPr>
              <a:t>ต่างๆ</a:t>
            </a:r>
            <a:r>
              <a:rPr lang="th-TH" sz="4400" b="1" dirty="0">
                <a:latin typeface="TH Niramit AS" panose="02000506000000020004" pitchFamily="2" charset="-34"/>
                <a:ea typeface="Calibri" panose="020F0502020204030204" pitchFamily="34" charset="0"/>
              </a:rPr>
              <a:t> และแสดงความคิดเห็น  อย่างมีเหตุผล</a:t>
            </a:r>
          </a:p>
          <a:p>
            <a:r>
              <a:rPr lang="th-TH" sz="4400" b="1" dirty="0">
                <a:latin typeface="TH Niramit AS" panose="02000506000000020004" pitchFamily="2" charset="-34"/>
                <a:ea typeface="Calibri" panose="020F0502020204030204" pitchFamily="34" charset="0"/>
              </a:rPr>
              <a:t>ป๖/๔. บอกใจความสำคัญและตอบคำถามจากการฟังและอ่านบทสนทนา นิทานง่ายๆ และเรื่องเล่า </a:t>
            </a:r>
          </a:p>
        </p:txBody>
      </p:sp>
    </p:spTree>
    <p:extLst>
      <p:ext uri="{BB962C8B-B14F-4D97-AF65-F5344CB8AC3E}">
        <p14:creationId xmlns:p14="http://schemas.microsoft.com/office/powerpoint/2010/main" val="600213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249192" y="2235202"/>
            <a:ext cx="14004802" cy="1678844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14-18 Read the letter and answer the question.</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18. Which of the following will George do first?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stay in Brooks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take the final exam</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play football at the camp</a:t>
            </a:r>
          </a:p>
          <a:p>
            <a:pPr>
              <a:lnSpc>
                <a:spcPct val="107000"/>
              </a:lnSpc>
              <a:spcAft>
                <a:spcPts val="0"/>
              </a:spcAft>
            </a:pPr>
            <a:r>
              <a:rPr lang="en-US" sz="4200" b="1" dirty="0">
                <a:solidFill>
                  <a:srgbClr val="FF0000"/>
                </a:solidFill>
                <a:latin typeface="TH Niramit AS" panose="02000506000000020004" pitchFamily="2" charset="-34"/>
                <a:ea typeface="Calibri" panose="020F0502020204030204" pitchFamily="34" charset="0"/>
                <a:cs typeface="TH Niramit AS" panose="02000506000000020004" pitchFamily="2" charset="-34"/>
              </a:rPr>
              <a:t>     </a:t>
            </a:r>
            <a:r>
              <a:rPr lang="en-US" sz="4200" b="1" dirty="0">
                <a:latin typeface="TH Niramit AS" panose="02000506000000020004" pitchFamily="2" charset="-34"/>
                <a:ea typeface="Calibri" panose="020F0502020204030204" pitchFamily="34" charset="0"/>
                <a:cs typeface="TH Niramit AS" panose="02000506000000020004" pitchFamily="2" charset="-34"/>
              </a:rPr>
              <a:t>4. spend time with his new friends</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8" name="รูปภาพ 7"/>
          <p:cNvPicPr>
            <a:picLocks noChangeAspect="1"/>
          </p:cNvPicPr>
          <p:nvPr/>
        </p:nvPicPr>
        <p:blipFill rotWithShape="1">
          <a:blip r:embed="rId3"/>
          <a:srcRect r="51190"/>
          <a:stretch/>
        </p:blipFill>
        <p:spPr>
          <a:xfrm>
            <a:off x="2438401" y="2915399"/>
            <a:ext cx="5225142" cy="5024219"/>
          </a:xfrm>
          <a:prstGeom prst="rect">
            <a:avLst/>
          </a:prstGeom>
          <a:solidFill>
            <a:schemeClr val="bg1"/>
          </a:solidFill>
        </p:spPr>
      </p:pic>
      <p:sp>
        <p:nvSpPr>
          <p:cNvPr id="6" name="Star: 5 Points 5">
            <a:extLst>
              <a:ext uri="{FF2B5EF4-FFF2-40B4-BE49-F238E27FC236}">
                <a16:creationId xmlns:a16="http://schemas.microsoft.com/office/drawing/2014/main" id="{A979C008-6F8B-425E-9FDC-AC8383EDC263}"/>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56560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068 0.29753 " pathEditMode="relative" rAng="0" ptsTypes="AA">
                                      <p:cBhvr>
                                        <p:cTn id="6" dur="2000" fill="hold"/>
                                        <p:tgtEl>
                                          <p:spTgt spid="6"/>
                                        </p:tgtEl>
                                        <p:attrNameLst>
                                          <p:attrName>ppt_x</p:attrName>
                                          <p:attrName>ppt_y</p:attrName>
                                        </p:attrNameLst>
                                      </p:cBhvr>
                                      <p:rCtr x="12529" y="148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17315574"/>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19-23</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19. What date is “Big Cleaning Day”?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Twenty-three of January, twenty eighteen.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January the twenty-third, two zero one eight.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January twenty-three, two hundred eighteen.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The twenty- third of January, two thousand eighteen.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3" name="Picture 2">
            <a:extLst>
              <a:ext uri="{FF2B5EF4-FFF2-40B4-BE49-F238E27FC236}">
                <a16:creationId xmlns:a16="http://schemas.microsoft.com/office/drawing/2014/main" id="{122AEFAA-BFAA-481E-AEBE-3027FAE313FA}"/>
              </a:ext>
            </a:extLst>
          </p:cNvPr>
          <p:cNvPicPr>
            <a:picLocks noChangeAspect="1"/>
          </p:cNvPicPr>
          <p:nvPr/>
        </p:nvPicPr>
        <p:blipFill>
          <a:blip r:embed="rId3"/>
          <a:stretch>
            <a:fillRect/>
          </a:stretch>
        </p:blipFill>
        <p:spPr>
          <a:xfrm>
            <a:off x="3191640" y="3011429"/>
            <a:ext cx="6498899" cy="4718713"/>
          </a:xfrm>
          <a:prstGeom prst="rect">
            <a:avLst/>
          </a:prstGeom>
        </p:spPr>
      </p:pic>
      <p:sp>
        <p:nvSpPr>
          <p:cNvPr id="7" name="Star: 5 Points 6">
            <a:extLst>
              <a:ext uri="{FF2B5EF4-FFF2-40B4-BE49-F238E27FC236}">
                <a16:creationId xmlns:a16="http://schemas.microsoft.com/office/drawing/2014/main" id="{D45449E1-D5CB-4E12-B71B-AC4D634FDA9C}"/>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92574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752 0.42422 " pathEditMode="relative" rAng="0" ptsTypes="AA">
                                      <p:cBhvr>
                                        <p:cTn id="6" dur="2000" fill="hold"/>
                                        <p:tgtEl>
                                          <p:spTgt spid="7"/>
                                        </p:tgtEl>
                                        <p:attrNameLst>
                                          <p:attrName>ppt_x</p:attrName>
                                          <p:attrName>ppt_y</p:attrName>
                                        </p:attrNameLst>
                                      </p:cBhvr>
                                      <p:rCtr x="12871" y="212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1748004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19-23</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20. Where is the cleaning activity?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At the beach.</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At the ocean.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In the school.</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At the playground.</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7" name="Picture 6">
            <a:extLst>
              <a:ext uri="{FF2B5EF4-FFF2-40B4-BE49-F238E27FC236}">
                <a16:creationId xmlns:a16="http://schemas.microsoft.com/office/drawing/2014/main" id="{43F52452-D92C-4F70-9F7E-AA344C886EA8}"/>
              </a:ext>
            </a:extLst>
          </p:cNvPr>
          <p:cNvPicPr>
            <a:picLocks noChangeAspect="1"/>
          </p:cNvPicPr>
          <p:nvPr/>
        </p:nvPicPr>
        <p:blipFill>
          <a:blip r:embed="rId3"/>
          <a:stretch>
            <a:fillRect/>
          </a:stretch>
        </p:blipFill>
        <p:spPr>
          <a:xfrm>
            <a:off x="3191640" y="3011429"/>
            <a:ext cx="6498899" cy="4718713"/>
          </a:xfrm>
          <a:prstGeom prst="rect">
            <a:avLst/>
          </a:prstGeom>
        </p:spPr>
      </p:pic>
      <p:sp>
        <p:nvSpPr>
          <p:cNvPr id="8" name="Star: 5 Points 7">
            <a:extLst>
              <a:ext uri="{FF2B5EF4-FFF2-40B4-BE49-F238E27FC236}">
                <a16:creationId xmlns:a16="http://schemas.microsoft.com/office/drawing/2014/main" id="{8E836AD1-9B04-4853-B427-FD0B759C203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582760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0029 0.00352 L 0.25361 0.25144 " pathEditMode="relative" rAng="0" ptsTypes="AA">
                                      <p:cBhvr>
                                        <p:cTn id="6" dur="2000" fill="hold"/>
                                        <p:tgtEl>
                                          <p:spTgt spid="8"/>
                                        </p:tgtEl>
                                        <p:attrNameLst>
                                          <p:attrName>ppt_x</p:attrName>
                                          <p:attrName>ppt_y</p:attrName>
                                        </p:attrNameLst>
                                      </p:cBhvr>
                                      <p:rCtr x="12695" y="123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1748004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19-23</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21. From the poster, which of the following is not garbage?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A can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a prize</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A bottle</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A plastic bag</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7" name="Picture 6">
            <a:extLst>
              <a:ext uri="{FF2B5EF4-FFF2-40B4-BE49-F238E27FC236}">
                <a16:creationId xmlns:a16="http://schemas.microsoft.com/office/drawing/2014/main" id="{AAB08528-A46A-422D-BE7F-CBBBF2FE21C3}"/>
              </a:ext>
            </a:extLst>
          </p:cNvPr>
          <p:cNvPicPr>
            <a:picLocks noChangeAspect="1"/>
          </p:cNvPicPr>
          <p:nvPr/>
        </p:nvPicPr>
        <p:blipFill>
          <a:blip r:embed="rId3"/>
          <a:stretch>
            <a:fillRect/>
          </a:stretch>
        </p:blipFill>
        <p:spPr>
          <a:xfrm>
            <a:off x="3191640" y="3011429"/>
            <a:ext cx="6498899" cy="4718713"/>
          </a:xfrm>
          <a:prstGeom prst="rect">
            <a:avLst/>
          </a:prstGeom>
        </p:spPr>
      </p:pic>
      <p:sp>
        <p:nvSpPr>
          <p:cNvPr id="8" name="Star: 5 Points 7">
            <a:extLst>
              <a:ext uri="{FF2B5EF4-FFF2-40B4-BE49-F238E27FC236}">
                <a16:creationId xmlns:a16="http://schemas.microsoft.com/office/drawing/2014/main" id="{E6530113-89D6-4D98-AAD5-9C11FCAB83E7}"/>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58193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4873 0.31303 " pathEditMode="relative" rAng="0" ptsTypes="AA">
                                      <p:cBhvr>
                                        <p:cTn id="6" dur="2000" fill="hold"/>
                                        <p:tgtEl>
                                          <p:spTgt spid="8"/>
                                        </p:tgtEl>
                                        <p:attrNameLst>
                                          <p:attrName>ppt_x</p:attrName>
                                          <p:attrName>ppt_y</p:attrName>
                                        </p:attrNameLst>
                                      </p:cBhvr>
                                      <p:rCtr x="12441" y="156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1748004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19-23</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22. How many hour does the activity take?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One </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Two</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Three</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Nine</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3" name="Picture 2">
            <a:extLst>
              <a:ext uri="{FF2B5EF4-FFF2-40B4-BE49-F238E27FC236}">
                <a16:creationId xmlns:a16="http://schemas.microsoft.com/office/drawing/2014/main" id="{715FEC29-8822-4496-8041-020F7BD4AE7E}"/>
              </a:ext>
            </a:extLst>
          </p:cNvPr>
          <p:cNvPicPr>
            <a:picLocks noChangeAspect="1"/>
          </p:cNvPicPr>
          <p:nvPr/>
        </p:nvPicPr>
        <p:blipFill>
          <a:blip r:embed="rId3"/>
          <a:stretch>
            <a:fillRect/>
          </a:stretch>
        </p:blipFill>
        <p:spPr>
          <a:xfrm>
            <a:off x="3617308" y="3169084"/>
            <a:ext cx="6498899" cy="4718713"/>
          </a:xfrm>
          <a:prstGeom prst="rect">
            <a:avLst/>
          </a:prstGeom>
        </p:spPr>
      </p:pic>
      <p:sp>
        <p:nvSpPr>
          <p:cNvPr id="7" name="Star: 5 Points 6">
            <a:extLst>
              <a:ext uri="{FF2B5EF4-FFF2-40B4-BE49-F238E27FC236}">
                <a16:creationId xmlns:a16="http://schemas.microsoft.com/office/drawing/2014/main" id="{34E69779-A279-4718-B5E5-B8127B81AF8C}"/>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591332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361 0.36081 " pathEditMode="relative" rAng="0" ptsTypes="AA">
                                      <p:cBhvr>
                                        <p:cTn id="6" dur="2000" fill="hold"/>
                                        <p:tgtEl>
                                          <p:spTgt spid="7"/>
                                        </p:tgtEl>
                                        <p:attrNameLst>
                                          <p:attrName>ppt_x</p:attrName>
                                          <p:attrName>ppt_y</p:attrName>
                                        </p:attrNameLst>
                                      </p:cBhvr>
                                      <p:rCtr x="12676" y="180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17480042"/>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19-23</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23. Who will get the prize?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solidFill>
                  <a:srgbClr val="FF0000"/>
                </a:solidFill>
                <a:latin typeface="TH Niramit AS" panose="02000506000000020004" pitchFamily="2" charset="-34"/>
                <a:ea typeface="Calibri" panose="020F0502020204030204" pitchFamily="34" charset="0"/>
                <a:cs typeface="TH Niramit AS" panose="02000506000000020004" pitchFamily="2" charset="-34"/>
              </a:rPr>
              <a:t>     </a:t>
            </a:r>
            <a:r>
              <a:rPr lang="en-US" sz="4200" b="1" dirty="0">
                <a:latin typeface="TH Niramit AS" panose="02000506000000020004" pitchFamily="2" charset="-34"/>
                <a:ea typeface="Calibri" panose="020F0502020204030204" pitchFamily="34" charset="0"/>
                <a:cs typeface="TH Niramit AS" panose="02000506000000020004" pitchFamily="2" charset="-34"/>
              </a:rPr>
              <a:t>1. Jack who has five foam noodle cups.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Steve who found a pair of old sunglasses.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Nancy who picked up three small boxes of soft drinks.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Peter who collected two pairs of old leather boots.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28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pic>
        <p:nvPicPr>
          <p:cNvPr id="8" name="Picture 7">
            <a:extLst>
              <a:ext uri="{FF2B5EF4-FFF2-40B4-BE49-F238E27FC236}">
                <a16:creationId xmlns:a16="http://schemas.microsoft.com/office/drawing/2014/main" id="{59F6755F-D058-4061-A2C9-B575693EF6E7}"/>
              </a:ext>
            </a:extLst>
          </p:cNvPr>
          <p:cNvPicPr>
            <a:picLocks noChangeAspect="1"/>
          </p:cNvPicPr>
          <p:nvPr/>
        </p:nvPicPr>
        <p:blipFill>
          <a:blip r:embed="rId3"/>
          <a:stretch>
            <a:fillRect/>
          </a:stretch>
        </p:blipFill>
        <p:spPr>
          <a:xfrm>
            <a:off x="3617308" y="3169084"/>
            <a:ext cx="6498899" cy="4718713"/>
          </a:xfrm>
          <a:prstGeom prst="rect">
            <a:avLst/>
          </a:prstGeom>
        </p:spPr>
      </p:pic>
      <p:sp>
        <p:nvSpPr>
          <p:cNvPr id="9" name="Star: 5 Points 8">
            <a:extLst>
              <a:ext uri="{FF2B5EF4-FFF2-40B4-BE49-F238E27FC236}">
                <a16:creationId xmlns:a16="http://schemas.microsoft.com/office/drawing/2014/main" id="{74C19281-1745-4627-AE02-1A282F2A0A20}"/>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530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068 0.42683 " pathEditMode="relative" rAng="0" ptsTypes="AA">
                                      <p:cBhvr>
                                        <p:cTn id="6" dur="2000" fill="hold"/>
                                        <p:tgtEl>
                                          <p:spTgt spid="9"/>
                                        </p:tgtEl>
                                        <p:attrNameLst>
                                          <p:attrName>ppt_x</p:attrName>
                                          <p:attrName>ppt_y</p:attrName>
                                        </p:attrNameLst>
                                      </p:cBhvr>
                                      <p:rCtr x="12529" y="213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554516"/>
            <a:ext cx="14004802" cy="10194714"/>
          </a:xfrm>
          <a:prstGeom prst="rect">
            <a:avLst/>
          </a:prstGeom>
          <a:noFill/>
        </p:spPr>
        <p:txBody>
          <a:bodyPr wrap="square" rtlCol="0">
            <a:spAutoFit/>
          </a:bodyPr>
          <a:lstStyle/>
          <a:p>
            <a:pPr>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24. Read the instructions.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r>
              <a:rPr lang="en-US" sz="4400" b="1" dirty="0">
                <a:latin typeface="TH Niramit AS" panose="02000506000000020004" pitchFamily="2" charset="-34"/>
                <a:ea typeface="Angsana New" panose="02020603050405020304" pitchFamily="18" charset="-34"/>
                <a:cs typeface="TH Niramit AS" panose="02000506000000020004" pitchFamily="2" charset="-34"/>
              </a:rPr>
              <a:t>)</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These steps are for __________ clothes.</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drying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washing</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hanging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4.  Soaking</a:t>
            </a:r>
          </a:p>
          <a:p>
            <a:pPr>
              <a:lnSpc>
                <a:spcPct val="107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a:t>
            </a:r>
          </a:p>
        </p:txBody>
      </p:sp>
      <p:sp>
        <p:nvSpPr>
          <p:cNvPr id="6" name="Star: 5 Points 5">
            <a:extLst>
              <a:ext uri="{FF2B5EF4-FFF2-40B4-BE49-F238E27FC236}">
                <a16:creationId xmlns:a16="http://schemas.microsoft.com/office/drawing/2014/main" id="{22FE5779-C144-4F9E-9A59-4889F8DA8D59}"/>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3" name="Picture 2">
            <a:extLst>
              <a:ext uri="{FF2B5EF4-FFF2-40B4-BE49-F238E27FC236}">
                <a16:creationId xmlns:a16="http://schemas.microsoft.com/office/drawing/2014/main" id="{CF0F860C-BAB3-4240-85B0-67079E973A58}"/>
              </a:ext>
            </a:extLst>
          </p:cNvPr>
          <p:cNvPicPr>
            <a:picLocks noChangeAspect="1"/>
          </p:cNvPicPr>
          <p:nvPr/>
        </p:nvPicPr>
        <p:blipFill>
          <a:blip r:embed="rId3"/>
          <a:stretch>
            <a:fillRect/>
          </a:stretch>
        </p:blipFill>
        <p:spPr>
          <a:xfrm>
            <a:off x="2684853" y="3541109"/>
            <a:ext cx="5998984" cy="3249450"/>
          </a:xfrm>
          <a:prstGeom prst="rect">
            <a:avLst/>
          </a:prstGeom>
        </p:spPr>
      </p:pic>
    </p:spTree>
    <p:extLst>
      <p:ext uri="{BB962C8B-B14F-4D97-AF65-F5344CB8AC3E}">
        <p14:creationId xmlns:p14="http://schemas.microsoft.com/office/powerpoint/2010/main" val="270592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6426 0.27162 " pathEditMode="relative" rAng="0" ptsTypes="AA">
                                      <p:cBhvr>
                                        <p:cTn id="6" dur="2000" fill="hold"/>
                                        <p:tgtEl>
                                          <p:spTgt spid="6"/>
                                        </p:tgtEl>
                                        <p:attrNameLst>
                                          <p:attrName>ppt_x</p:attrName>
                                          <p:attrName>ppt_y</p:attrName>
                                        </p:attrNameLst>
                                      </p:cBhvr>
                                      <p:rCtr x="13213" y="135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8745728"/>
          </a:xfrm>
          <a:prstGeom prst="rect">
            <a:avLst/>
          </a:prstGeom>
          <a:noFill/>
        </p:spPr>
        <p:txBody>
          <a:bodyPr wrap="square" rtlCol="0">
            <a:spAutoFit/>
          </a:bodyPr>
          <a:lstStyle/>
          <a:p>
            <a:pPr>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25-28	Read the passage and answer questions.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25. How old is Catherine?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r>
              <a:rPr lang="en-US" sz="4400" b="1" dirty="0">
                <a:latin typeface="TH Niramit AS" panose="02000506000000020004" pitchFamily="2" charset="-34"/>
                <a:ea typeface="Angsana New" panose="02020603050405020304" pitchFamily="18" charset="-34"/>
                <a:cs typeface="TH Niramit AS" panose="02000506000000020004" pitchFamily="2" charset="-34"/>
              </a:rPr>
              <a:t>)</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Twelve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Thirteen</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Fourteen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4.  Sixteen</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2F8C3CB0-34D5-4075-8169-1131AE8FC8C9}"/>
              </a:ext>
            </a:extLst>
          </p:cNvPr>
          <p:cNvPicPr>
            <a:picLocks noChangeAspect="1"/>
          </p:cNvPicPr>
          <p:nvPr/>
        </p:nvPicPr>
        <p:blipFill>
          <a:blip r:embed="rId3"/>
          <a:stretch>
            <a:fillRect/>
          </a:stretch>
        </p:blipFill>
        <p:spPr>
          <a:xfrm>
            <a:off x="3474934" y="3277775"/>
            <a:ext cx="5553937" cy="2773920"/>
          </a:xfrm>
          <a:prstGeom prst="rect">
            <a:avLst/>
          </a:prstGeom>
        </p:spPr>
      </p:pic>
      <p:sp>
        <p:nvSpPr>
          <p:cNvPr id="7" name="Star: 5 Points 6">
            <a:extLst>
              <a:ext uri="{FF2B5EF4-FFF2-40B4-BE49-F238E27FC236}">
                <a16:creationId xmlns:a16="http://schemas.microsoft.com/office/drawing/2014/main" id="{810E75A5-5F87-4399-89FB-A211032B38BD}"/>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14859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6328 0.37383 " pathEditMode="relative" rAng="0" ptsTypes="AA">
                                      <p:cBhvr>
                                        <p:cTn id="6" dur="2000" fill="hold"/>
                                        <p:tgtEl>
                                          <p:spTgt spid="7"/>
                                        </p:tgtEl>
                                        <p:attrNameLst>
                                          <p:attrName>ppt_x</p:attrName>
                                          <p:attrName>ppt_y</p:attrName>
                                        </p:attrNameLst>
                                      </p:cBhvr>
                                      <p:rCtr x="13164" y="18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8745728"/>
          </a:xfrm>
          <a:prstGeom prst="rect">
            <a:avLst/>
          </a:prstGeom>
          <a:noFill/>
        </p:spPr>
        <p:txBody>
          <a:bodyPr wrap="square" rtlCol="0">
            <a:spAutoFit/>
          </a:bodyPr>
          <a:lstStyle/>
          <a:p>
            <a:pPr>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25-28	Read the passage and answer questions.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26.  What does Catherine’s father do?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r>
              <a:rPr lang="en-US" sz="4400" b="1" dirty="0">
                <a:latin typeface="TH Niramit AS" panose="02000506000000020004" pitchFamily="2" charset="-34"/>
                <a:ea typeface="Angsana New" panose="02020603050405020304" pitchFamily="18" charset="-34"/>
                <a:cs typeface="TH Niramit AS" panose="02000506000000020004" pitchFamily="2" charset="-34"/>
              </a:rPr>
              <a:t>)</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A doctor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A soldier</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A dentist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4.  A policeman</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CA1F11E1-2CDF-4612-BE47-E0A60019A9A0}"/>
              </a:ext>
            </a:extLst>
          </p:cNvPr>
          <p:cNvPicPr>
            <a:picLocks noChangeAspect="1"/>
          </p:cNvPicPr>
          <p:nvPr/>
        </p:nvPicPr>
        <p:blipFill>
          <a:blip r:embed="rId3"/>
          <a:stretch>
            <a:fillRect/>
          </a:stretch>
        </p:blipFill>
        <p:spPr>
          <a:xfrm>
            <a:off x="3443403" y="3277775"/>
            <a:ext cx="5553937" cy="2773920"/>
          </a:xfrm>
          <a:prstGeom prst="rect">
            <a:avLst/>
          </a:prstGeom>
        </p:spPr>
      </p:pic>
      <p:sp>
        <p:nvSpPr>
          <p:cNvPr id="7" name="Star: 5 Points 6">
            <a:extLst>
              <a:ext uri="{FF2B5EF4-FFF2-40B4-BE49-F238E27FC236}">
                <a16:creationId xmlns:a16="http://schemas.microsoft.com/office/drawing/2014/main" id="{BD347C3F-9641-4D36-B89F-BF3FBC9B00A3}"/>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96593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6914 0.28581 " pathEditMode="relative" rAng="0" ptsTypes="AA">
                                      <p:cBhvr>
                                        <p:cTn id="6" dur="2000" fill="hold"/>
                                        <p:tgtEl>
                                          <p:spTgt spid="7"/>
                                        </p:tgtEl>
                                        <p:attrNameLst>
                                          <p:attrName>ppt_x</p:attrName>
                                          <p:attrName>ppt_y</p:attrName>
                                        </p:attrNameLst>
                                      </p:cBhvr>
                                      <p:rCtr x="13457" y="142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8745728"/>
          </a:xfrm>
          <a:prstGeom prst="rect">
            <a:avLst/>
          </a:prstGeom>
          <a:noFill/>
        </p:spPr>
        <p:txBody>
          <a:bodyPr wrap="square" rtlCol="0">
            <a:spAutoFit/>
          </a:bodyPr>
          <a:lstStyle/>
          <a:p>
            <a:pPr>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25-28	Read the passage and answer questions.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27. Form the passage, which would Catherine choose to eat?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r>
              <a:rPr lang="en-US" sz="4400" b="1" dirty="0">
                <a:latin typeface="TH Niramit AS" panose="02000506000000020004" pitchFamily="2" charset="-34"/>
                <a:ea typeface="Angsana New" panose="02020603050405020304" pitchFamily="18" charset="-34"/>
                <a:cs typeface="TH Niramit AS" panose="02000506000000020004" pitchFamily="2" charset="-34"/>
              </a:rPr>
              <a:t>)</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Pork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Carrot</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Lettuce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4.  Broccoli</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sp>
        <p:nvSpPr>
          <p:cNvPr id="6" name="Text Box 27"/>
          <p:cNvSpPr txBox="1"/>
          <p:nvPr/>
        </p:nvSpPr>
        <p:spPr>
          <a:xfrm>
            <a:off x="3349170" y="3337524"/>
            <a:ext cx="5098144" cy="2714171"/>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thaiDist" defTabSz="914400" eaLnBrk="1" fontAlgn="auto" latinLnBrk="0" hangingPunct="1">
              <a:lnSpc>
                <a:spcPct val="107000"/>
              </a:lnSpc>
              <a:spcBef>
                <a:spcPts val="0"/>
              </a:spcBef>
              <a:spcAft>
                <a:spcPts val="80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I’m Catherine.  My birthday is January 31, 2003.  My dad takes care of people’s teeth.  I like swimming.  I don’t like vegetables.       I have a Pet, and it always barks at the postman.</a:t>
            </a:r>
          </a:p>
          <a:p>
            <a:pPr marL="0" marR="0" lvl="0" indent="0" defTabSz="914400" eaLnBrk="1" fontAlgn="auto" latinLnBrk="0" hangingPunct="1">
              <a:lnSpc>
                <a:spcPct val="107000"/>
              </a:lnSpc>
              <a:spcBef>
                <a:spcPts val="0"/>
              </a:spcBef>
              <a:spcAft>
                <a:spcPts val="80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 </a:t>
            </a:r>
          </a:p>
        </p:txBody>
      </p:sp>
      <p:sp>
        <p:nvSpPr>
          <p:cNvPr id="7" name="Star: 5 Points 6">
            <a:extLst>
              <a:ext uri="{FF2B5EF4-FFF2-40B4-BE49-F238E27FC236}">
                <a16:creationId xmlns:a16="http://schemas.microsoft.com/office/drawing/2014/main" id="{359F86F7-9F79-4556-9D80-37034B6FF01B}"/>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928627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6035 0.11901 " pathEditMode="relative" rAng="0" ptsTypes="AA">
                                      <p:cBhvr>
                                        <p:cTn id="6" dur="2000" fill="hold"/>
                                        <p:tgtEl>
                                          <p:spTgt spid="7"/>
                                        </p:tgtEl>
                                        <p:attrNameLst>
                                          <p:attrName>ppt_x</p:attrName>
                                          <p:attrName>ppt_y</p:attrName>
                                        </p:attrNameLst>
                                      </p:cBhvr>
                                      <p:rCtr x="13018" y="59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614055" y="2598057"/>
            <a:ext cx="10897259" cy="10146175"/>
          </a:xfrm>
          <a:prstGeom prst="rect">
            <a:avLst/>
          </a:prstGeom>
          <a:noFill/>
        </p:spPr>
        <p:txBody>
          <a:bodyPr wrap="square" rtlCol="0">
            <a:spAutoFit/>
          </a:bodyPr>
          <a:lstStyle/>
          <a:p>
            <a:r>
              <a:rPr lang="en-US" sz="4400" b="1" dirty="0">
                <a:latin typeface="TH Niramit AS" panose="02000506000000020004" pitchFamily="2" charset="-34"/>
                <a:ea typeface="Calibri" panose="020F0502020204030204" pitchFamily="34" charset="0"/>
              </a:rPr>
              <a:t>1. Read the conversation.</a:t>
            </a:r>
          </a:p>
          <a:p>
            <a:endParaRPr lang="en-US" sz="4400" b="1" dirty="0">
              <a:latin typeface="TH Niramit AS" panose="02000506000000020004" pitchFamily="2" charset="-34"/>
              <a:ea typeface="Calibri" panose="020F0502020204030204" pitchFamily="34" charset="0"/>
            </a:endParaRPr>
          </a:p>
          <a:p>
            <a:pPr>
              <a:lnSpc>
                <a:spcPct val="107000"/>
              </a:lnSpc>
              <a:spcAft>
                <a:spcPts val="0"/>
              </a:spcAft>
            </a:pPr>
            <a:r>
              <a:rPr lang="en-US" sz="4400" b="1" dirty="0">
                <a:latin typeface="TH Niramit AS" panose="02000506000000020004" pitchFamily="2" charset="-34"/>
                <a:ea typeface="Calibri" panose="020F0502020204030204" pitchFamily="34" charset="0"/>
              </a:rPr>
              <a:t>                 </a:t>
            </a:r>
            <a:r>
              <a:rPr lang="en-US" sz="3200" dirty="0">
                <a:latin typeface="TH Niramit AS" panose="02000506000000020004" pitchFamily="2" charset="-34"/>
                <a:ea typeface="Calibri" panose="020F0502020204030204" pitchFamily="34" charset="0"/>
                <a:cs typeface="Cordia New" panose="020B0304020202020204" pitchFamily="34" charset="-34"/>
              </a:rPr>
              <a:t>Liam: Are you ready to order, sir?</a:t>
            </a:r>
            <a:endParaRPr lang="en-US" sz="3200"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3200" dirty="0">
                <a:latin typeface="TH Niramit AS" panose="02000506000000020004" pitchFamily="2" charset="-34"/>
                <a:ea typeface="Calibri" panose="020F0502020204030204" pitchFamily="34" charset="0"/>
                <a:cs typeface="Cordia New" panose="020B0304020202020204" pitchFamily="34" charset="-34"/>
              </a:rPr>
              <a:t>             Ken: Yes, I’d like tomato soup and a tuna salad please.</a:t>
            </a:r>
            <a:endParaRPr lang="en-US" sz="3200" dirty="0">
              <a:latin typeface="Calibri" panose="020F0502020204030204" pitchFamily="34" charset="0"/>
              <a:ea typeface="Calibri" panose="020F0502020204030204" pitchFamily="34" charset="0"/>
              <a:cs typeface="Cordia New" panose="020B0304020202020204" pitchFamily="34" charset="-34"/>
            </a:endParaRPr>
          </a:p>
          <a:p>
            <a:pPr>
              <a:lnSpc>
                <a:spcPct val="20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Where are Liam and Ken?  (</a:t>
            </a:r>
            <a:r>
              <a:rPr lang="th-TH" sz="44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20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1. At a garden</a:t>
            </a:r>
          </a:p>
          <a:p>
            <a:pPr>
              <a:lnSpc>
                <a:spcPct val="20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2. In the kitchen</a:t>
            </a:r>
          </a:p>
          <a:p>
            <a:pPr>
              <a:lnSpc>
                <a:spcPct val="20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3. At a fish farm</a:t>
            </a:r>
          </a:p>
          <a:p>
            <a:pPr>
              <a:lnSpc>
                <a:spcPct val="20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4. In the restaurant</a:t>
            </a:r>
          </a:p>
          <a:p>
            <a:endParaRPr lang="en-US" sz="4400" b="1" dirty="0">
              <a:latin typeface="TH Niramit AS" panose="02000506000000020004" pitchFamily="2" charset="-34"/>
              <a:ea typeface="Calibri" panose="020F0502020204030204" pitchFamily="34" charset="0"/>
            </a:endParaRPr>
          </a:p>
        </p:txBody>
      </p:sp>
      <p:sp>
        <p:nvSpPr>
          <p:cNvPr id="7" name="สี่เหลี่ยมผืนผ้า 6"/>
          <p:cNvSpPr/>
          <p:nvPr/>
        </p:nvSpPr>
        <p:spPr>
          <a:xfrm>
            <a:off x="2588257" y="3751253"/>
            <a:ext cx="6905830" cy="173514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th-TH"/>
          </a:p>
        </p:txBody>
      </p:sp>
      <p:sp>
        <p:nvSpPr>
          <p:cNvPr id="3" name="Star: 5 Points 2">
            <a:extLst>
              <a:ext uri="{FF2B5EF4-FFF2-40B4-BE49-F238E27FC236}">
                <a16:creationId xmlns:a16="http://schemas.microsoft.com/office/drawing/2014/main" id="{20B0AB65-CE3D-45D8-9EC7-B9BE9CE0405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28102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2393 0.43073 " pathEditMode="relative" rAng="0" ptsTypes="AA">
                                      <p:cBhvr>
                                        <p:cTn id="6" dur="2000" fill="hold"/>
                                        <p:tgtEl>
                                          <p:spTgt spid="3"/>
                                        </p:tgtEl>
                                        <p:attrNameLst>
                                          <p:attrName>ppt_x</p:attrName>
                                          <p:attrName>ppt_y</p:attrName>
                                        </p:attrNameLst>
                                      </p:cBhvr>
                                      <p:rCtr x="11201" y="215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452916"/>
            <a:ext cx="14004802" cy="8745728"/>
          </a:xfrm>
          <a:prstGeom prst="rect">
            <a:avLst/>
          </a:prstGeom>
          <a:noFill/>
        </p:spPr>
        <p:txBody>
          <a:bodyPr wrap="square" rtlCol="0">
            <a:spAutoFit/>
          </a:bodyPr>
          <a:lstStyle/>
          <a:p>
            <a:pPr>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25-28	Read the passage and answer questions.  </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28.	What is Catherine’s pet?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r>
              <a:rPr lang="en-US" sz="4400" b="1" dirty="0">
                <a:latin typeface="TH Niramit AS" panose="02000506000000020004" pitchFamily="2" charset="-34"/>
                <a:ea typeface="Angsana New" panose="02020603050405020304" pitchFamily="18" charset="-34"/>
                <a:cs typeface="TH Niramit AS" panose="02000506000000020004" pitchFamily="2" charset="-34"/>
              </a:rPr>
              <a:t>)</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A little bird	  </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A  box turtle</a:t>
            </a:r>
          </a:p>
          <a:p>
            <a:pPr>
              <a:lnSpc>
                <a:spcPct val="150000"/>
              </a:lnSpc>
              <a:spcAft>
                <a:spcPts val="0"/>
              </a:spcAft>
              <a:tabLst>
                <a:tab pos="270510" algn="l"/>
                <a:tab pos="630555" algn="l"/>
                <a:tab pos="900430" algn="l"/>
              </a:tabLs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A white rabbit </a:t>
            </a:r>
          </a:p>
          <a:p>
            <a:pPr>
              <a:lnSpc>
                <a:spcPct val="150000"/>
              </a:lnSpc>
              <a:spcAft>
                <a:spcPts val="0"/>
              </a:spcAft>
              <a:tabLst>
                <a:tab pos="270510" algn="l"/>
                <a:tab pos="630555" algn="l"/>
                <a:tab pos="900430" algn="l"/>
              </a:tabLst>
            </a:pPr>
            <a:r>
              <a:rPr lang="en-US" sz="4400" b="1" dirty="0">
                <a:solidFill>
                  <a:srgbClr val="FF0000"/>
                </a:solidFill>
                <a:latin typeface="TH Niramit AS" panose="02000506000000020004" pitchFamily="2" charset="-34"/>
                <a:ea typeface="Angsana New" panose="02020603050405020304" pitchFamily="18" charset="-34"/>
                <a:cs typeface="TH Niramit AS" panose="02000506000000020004" pitchFamily="2" charset="-34"/>
              </a:rPr>
              <a:t>     </a:t>
            </a:r>
            <a:r>
              <a:rPr lang="en-US" sz="4400" b="1" dirty="0">
                <a:latin typeface="TH Niramit AS" panose="02000506000000020004" pitchFamily="2" charset="-34"/>
                <a:ea typeface="Angsana New" panose="02020603050405020304" pitchFamily="18" charset="-34"/>
                <a:cs typeface="TH Niramit AS" panose="02000506000000020004" pitchFamily="2" charset="-34"/>
              </a:rPr>
              <a:t>4.  A brown dog</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sp>
        <p:nvSpPr>
          <p:cNvPr id="6" name="Text Box 27"/>
          <p:cNvSpPr txBox="1"/>
          <p:nvPr/>
        </p:nvSpPr>
        <p:spPr>
          <a:xfrm>
            <a:off x="3349170" y="3337524"/>
            <a:ext cx="5098144" cy="2714171"/>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thaiDist" defTabSz="914400" eaLnBrk="1" fontAlgn="auto" latinLnBrk="0" hangingPunct="1">
              <a:lnSpc>
                <a:spcPct val="107000"/>
              </a:lnSpc>
              <a:spcBef>
                <a:spcPts val="0"/>
              </a:spcBef>
              <a:spcAft>
                <a:spcPts val="80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I’m Catherine.  My birthday is January 31, 2003.  My dad takes care of people’s teeth.  I like swimming.  I don’t like vegetables.       I have a Pet, and it always barks at the postman.</a:t>
            </a:r>
          </a:p>
          <a:p>
            <a:pPr marL="0" marR="0" lvl="0" indent="0" defTabSz="914400" eaLnBrk="1" fontAlgn="auto" latinLnBrk="0" hangingPunct="1">
              <a:lnSpc>
                <a:spcPct val="107000"/>
              </a:lnSpc>
              <a:spcBef>
                <a:spcPts val="0"/>
              </a:spcBef>
              <a:spcAft>
                <a:spcPts val="80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 </a:t>
            </a:r>
          </a:p>
        </p:txBody>
      </p:sp>
      <p:sp>
        <p:nvSpPr>
          <p:cNvPr id="7" name="Star: 5 Points 6">
            <a:extLst>
              <a:ext uri="{FF2B5EF4-FFF2-40B4-BE49-F238E27FC236}">
                <a16:creationId xmlns:a16="http://schemas.microsoft.com/office/drawing/2014/main" id="{75585765-761B-419E-BF5C-5A3A98C54CA3}"/>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39317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4873 0.37253 " pathEditMode="relative" rAng="0" ptsTypes="AA">
                                      <p:cBhvr>
                                        <p:cTn id="6" dur="2000" fill="hold"/>
                                        <p:tgtEl>
                                          <p:spTgt spid="7"/>
                                        </p:tgtEl>
                                        <p:attrNameLst>
                                          <p:attrName>ppt_x</p:attrName>
                                          <p:attrName>ppt_y</p:attrName>
                                        </p:attrNameLst>
                                      </p:cBhvr>
                                      <p:rCtr x="12441" y="186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605795" y="2743202"/>
            <a:ext cx="14004802" cy="8021235"/>
          </a:xfrm>
          <a:prstGeom prst="rect">
            <a:avLst/>
          </a:prstGeom>
          <a:noFill/>
        </p:spPr>
        <p:txBody>
          <a:bodyPr wrap="square" rtlCol="0">
            <a:spAutoFit/>
          </a:bodyPr>
          <a:lstStyle/>
          <a:p>
            <a:pPr>
              <a:spcAft>
                <a:spcPts val="0"/>
              </a:spcAft>
              <a:tabLst>
                <a:tab pos="270510" algn="l"/>
                <a:tab pos="630555" algn="l"/>
                <a:tab pos="900430" algn="l"/>
              </a:tabLst>
            </a:pPr>
            <a:r>
              <a:rPr lang="en-US" sz="4400" b="1" dirty="0">
                <a:latin typeface="TH Niramit AS" panose="02000506000000020004" pitchFamily="2" charset="-34"/>
                <a:ea typeface="Calibri" panose="020F0502020204030204" pitchFamily="34" charset="0"/>
                <a:cs typeface="TH Niramit AS" panose="02000506000000020004" pitchFamily="2" charset="-34"/>
              </a:rPr>
              <a:t>29. What type of story is it? (</a:t>
            </a:r>
            <a:r>
              <a:rPr lang="th-TH" sz="44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tabLst>
                <a:tab pos="270510" algn="l"/>
                <a:tab pos="630555" algn="l"/>
                <a:tab pos="900430" algn="l"/>
              </a:tabLst>
            </a:pPr>
            <a:endParaRPr lang="en-US" sz="4400" b="1" dirty="0">
              <a:latin typeface="TH Niramit AS" panose="02000506000000020004" pitchFamily="2" charset="-34"/>
              <a:ea typeface="Angsana New" panose="02020603050405020304" pitchFamily="18" charset="-34"/>
              <a:cs typeface="TH Niramit AS" panose="02000506000000020004" pitchFamily="2" charset="-34"/>
            </a:endParaRPr>
          </a:p>
          <a:p>
            <a:pPr marL="457200">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A love story	</a:t>
            </a:r>
          </a:p>
          <a:p>
            <a:pPr marL="457200">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2. A horror story</a:t>
            </a:r>
          </a:p>
          <a:p>
            <a:pPr marL="457200">
              <a:lnSpc>
                <a:spcPct val="150000"/>
              </a:lnSpc>
              <a:spcAft>
                <a:spcPts val="0"/>
              </a:spcAft>
            </a:pPr>
            <a:r>
              <a:rPr lang="en-US" sz="4400" b="1" dirty="0">
                <a:latin typeface="TH Niramit AS" panose="02000506000000020004" pitchFamily="2" charset="-34"/>
                <a:ea typeface="Calibri" panose="020F0502020204030204" pitchFamily="34" charset="0"/>
                <a:cs typeface="TH Niramit AS" panose="02000506000000020004" pitchFamily="2" charset="-34"/>
              </a:rPr>
              <a:t>  3. A science-fiction story</a:t>
            </a:r>
            <a:r>
              <a:rPr lang="en-US" sz="4400" b="1" dirty="0">
                <a:solidFill>
                  <a:srgbClr val="FF0000"/>
                </a:solidFill>
                <a:latin typeface="TH Niramit AS" panose="02000506000000020004" pitchFamily="2" charset="-34"/>
                <a:ea typeface="Calibri" panose="020F0502020204030204" pitchFamily="34" charset="0"/>
                <a:cs typeface="TH Niramit AS" panose="02000506000000020004" pitchFamily="2" charset="-34"/>
              </a:rPr>
              <a:t>	</a:t>
            </a: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marL="457200">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4. An adventure story</a:t>
            </a:r>
            <a:endParaRPr lang="en-US" sz="4400" b="1" dirty="0">
              <a:solidFill>
                <a:srgbClr val="000000"/>
              </a:solidFill>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7" name="สี่เหลี่ยมผืนผ้า 6"/>
          <p:cNvSpPr/>
          <p:nvPr/>
        </p:nvSpPr>
        <p:spPr>
          <a:xfrm>
            <a:off x="3092262" y="3599543"/>
            <a:ext cx="5260931" cy="2699656"/>
          </a:xfrm>
          <a:prstGeom prst="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I am a perfect machine.</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I use electric energy directly</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I’m made of strong metal.</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I never sleep and I can work when it hot or cold.</a:t>
            </a:r>
          </a:p>
        </p:txBody>
      </p:sp>
      <p:sp>
        <p:nvSpPr>
          <p:cNvPr id="6" name="Star: 5 Points 5">
            <a:extLst>
              <a:ext uri="{FF2B5EF4-FFF2-40B4-BE49-F238E27FC236}">
                <a16:creationId xmlns:a16="http://schemas.microsoft.com/office/drawing/2014/main" id="{73E06674-FCB9-408D-A79C-7BBBC692F82D}"/>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51996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51 0.25352 " pathEditMode="relative" rAng="0" ptsTypes="AA">
                                      <p:cBhvr>
                                        <p:cTn id="6" dur="2000" fill="hold"/>
                                        <p:tgtEl>
                                          <p:spTgt spid="6"/>
                                        </p:tgtEl>
                                        <p:attrNameLst>
                                          <p:attrName>ppt_x</p:attrName>
                                          <p:attrName>ppt_y</p:attrName>
                                        </p:attrNameLst>
                                      </p:cBhvr>
                                      <p:rCtr x="13750" y="126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605795" y="2743202"/>
            <a:ext cx="14004802" cy="8048357"/>
          </a:xfrm>
          <a:prstGeom prst="rect">
            <a:avLst/>
          </a:prstGeom>
          <a:noFill/>
        </p:spPr>
        <p:txBody>
          <a:bodyPr wrap="square" rtlCol="0">
            <a:spAutoFit/>
          </a:bodyPr>
          <a:lstStyle/>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30. “The moon has a round shape like the earth” What does it mean?            (</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t>
            </a:r>
            <a:endParaRPr lang="en-US" sz="32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The moon is as big as the earth. </a:t>
            </a:r>
            <a:endParaRPr lang="en-US" sz="32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2. The moon is as small as the earth. </a:t>
            </a:r>
            <a:endParaRPr lang="en-US" sz="32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latin typeface="TH Niramit AS" panose="02000506000000020004" pitchFamily="2" charset="-34"/>
                <a:ea typeface="Calibri" panose="020F0502020204030204" pitchFamily="34" charset="0"/>
                <a:cs typeface="TH Niramit AS" panose="02000506000000020004" pitchFamily="2" charset="-34"/>
              </a:rPr>
              <a:t>3. The moon and the earth are round. </a:t>
            </a:r>
            <a:endParaRPr lang="en-US" sz="3200" b="1" dirty="0">
              <a:latin typeface="TH Niramit AS" panose="02000506000000020004" pitchFamily="2" charset="-34"/>
              <a:ea typeface="Calibri" panose="020F0502020204030204" pitchFamily="34" charset="0"/>
              <a:cs typeface="TH Niramit AS" panose="02000506000000020004" pitchFamily="2" charset="-34"/>
            </a:endParaRP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4. The moon is round, but the earth is not. </a:t>
            </a:r>
            <a:endParaRPr lang="en-US" sz="3200" b="1" dirty="0">
              <a:solidFill>
                <a:srgbClr val="000000"/>
              </a:solidFill>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6" name="Star: 5 Points 5">
            <a:extLst>
              <a:ext uri="{FF2B5EF4-FFF2-40B4-BE49-F238E27FC236}">
                <a16:creationId xmlns:a16="http://schemas.microsoft.com/office/drawing/2014/main" id="{03CB016A-F3E7-4CF6-A757-E1A84BD2C34A}"/>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5221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84 0.23672 " pathEditMode="relative" rAng="0" ptsTypes="AA">
                                      <p:cBhvr>
                                        <p:cTn id="6" dur="2000" fill="hold"/>
                                        <p:tgtEl>
                                          <p:spTgt spid="6"/>
                                        </p:tgtEl>
                                        <p:attrNameLst>
                                          <p:attrName>ppt_x</p:attrName>
                                          <p:attrName>ppt_y</p:attrName>
                                        </p:attrNameLst>
                                      </p:cBhvr>
                                      <p:rCtr x="12920" y="118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206174"/>
            <a:ext cx="14004802" cy="9571851"/>
          </a:xfrm>
          <a:prstGeom prst="rect">
            <a:avLst/>
          </a:prstGeom>
          <a:noFill/>
        </p:spPr>
        <p:txBody>
          <a:bodyPr wrap="square" rtlCol="0">
            <a:spAutoFit/>
          </a:bodyPr>
          <a:lstStyle/>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31. </a:t>
            </a:r>
            <a:r>
              <a:rPr lang="en-US"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 : Good morning. Can I help you? </a:t>
            </a:r>
          </a:p>
          <a:p>
            <a:pPr>
              <a:lnSpc>
                <a:spcPct val="200000"/>
              </a:lnSpc>
              <a:spcAft>
                <a:spcPts val="0"/>
              </a:spcAft>
            </a:pPr>
            <a:r>
              <a:rPr lang="en-US"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B : I want some grapes, oranges and apples. </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What does A do? (</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She is a nurse. </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2. She is a florist. </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3. She is a designer. </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latin typeface="TH Niramit AS" panose="02000506000000020004" pitchFamily="2" charset="-34"/>
                <a:ea typeface="Calibri" panose="020F0502020204030204" pitchFamily="34" charset="0"/>
                <a:cs typeface="TH Niramit AS" panose="02000506000000020004" pitchFamily="2" charset="-34"/>
              </a:rPr>
              <a:t>4. She is a shopkeeper. </a:t>
            </a:r>
            <a:endParaRPr lang="en-US" sz="4400" b="1" dirty="0">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6" name="Star: 5 Points 5">
            <a:extLst>
              <a:ext uri="{FF2B5EF4-FFF2-40B4-BE49-F238E27FC236}">
                <a16:creationId xmlns:a16="http://schemas.microsoft.com/office/drawing/2014/main" id="{03B45447-A9F1-4E3E-9FD2-C42E0AB9C2A7}"/>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82704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3906 0.41003 " pathEditMode="relative" rAng="0" ptsTypes="AA">
                                      <p:cBhvr>
                                        <p:cTn id="6" dur="2000" fill="hold"/>
                                        <p:tgtEl>
                                          <p:spTgt spid="6"/>
                                        </p:tgtEl>
                                        <p:attrNameLst>
                                          <p:attrName>ppt_x</p:attrName>
                                          <p:attrName>ppt_y</p:attrName>
                                        </p:attrNameLst>
                                      </p:cBhvr>
                                      <p:rCtr x="11953" y="204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206174"/>
            <a:ext cx="14004802" cy="8894743"/>
          </a:xfrm>
          <a:prstGeom prst="rect">
            <a:avLst/>
          </a:prstGeom>
          <a:noFill/>
        </p:spPr>
        <p:txBody>
          <a:bodyPr wrap="square" rtlCol="0">
            <a:spAutoFit/>
          </a:bodyPr>
          <a:lstStyle/>
          <a:p>
            <a:pPr>
              <a:lnSpc>
                <a:spcPct val="200000"/>
              </a:lnSpc>
              <a:spcAft>
                <a:spcPts val="0"/>
              </a:spcAft>
            </a:pPr>
            <a:r>
              <a:rPr lang="en-US" sz="4400" b="1" dirty="0">
                <a:latin typeface="TH Niramit AS" panose="02000506000000020004" pitchFamily="2" charset="-34"/>
                <a:ea typeface="Calibri" panose="020F0502020204030204" pitchFamily="34" charset="0"/>
              </a:rPr>
              <a:t>32.</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p>
          <a:p>
            <a:pPr>
              <a:lnSpc>
                <a:spcPct val="200000"/>
              </a:lnSpc>
              <a:spcAft>
                <a:spcPts val="0"/>
              </a:spcAft>
            </a:pP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From the poem, children should not………. (</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save the trees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latin typeface="TH Niramit AS" panose="02000506000000020004" pitchFamily="2" charset="-34"/>
                <a:ea typeface="Calibri" panose="020F0502020204030204" pitchFamily="34" charset="0"/>
                <a:cs typeface="TH Niramit AS" panose="02000506000000020004" pitchFamily="2" charset="-34"/>
              </a:rPr>
              <a:t>  2. pick up flowers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3. turn off the tap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4. switch off the light </a:t>
            </a:r>
          </a:p>
        </p:txBody>
      </p:sp>
      <p:sp>
        <p:nvSpPr>
          <p:cNvPr id="6" name="สี่เหลี่ยมผืนผ้า 5"/>
          <p:cNvSpPr/>
          <p:nvPr/>
        </p:nvSpPr>
        <p:spPr>
          <a:xfrm>
            <a:off x="2510970" y="2960914"/>
            <a:ext cx="4470401" cy="2510972"/>
          </a:xfrm>
          <a:prstGeom prst="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0"/>
              </a:spcAft>
              <a:buClrTx/>
              <a:buSzTx/>
              <a:buFontTx/>
              <a:buNone/>
              <a:tabLst/>
              <a:defRPr/>
            </a:pPr>
            <a:endPar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endParaRPr>
          </a:p>
          <a:p>
            <a:pPr marL="0" marR="0" lvl="0" indent="0" algn="ctr" defTabSz="914400" eaLnBrk="1" fontAlgn="auto" latinLnBrk="0" hangingPunct="1">
              <a:lnSpc>
                <a:spcPct val="107000"/>
              </a:lnSpc>
              <a:spcBef>
                <a:spcPts val="0"/>
              </a:spcBef>
              <a:spcAft>
                <a:spcPts val="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Turn off water, switch off light.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Kids can do their part.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Pick no flower, love the trees.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That’s just being smart. </a:t>
            </a:r>
          </a:p>
          <a:p>
            <a:pPr marL="0" marR="0" lvl="0" indent="0" algn="ctr" defTabSz="914400" eaLnBrk="1" fontAlgn="auto" latinLnBrk="0" hangingPunct="1">
              <a:lnSpc>
                <a:spcPct val="107000"/>
              </a:lnSpc>
              <a:spcBef>
                <a:spcPts val="0"/>
              </a:spcBef>
              <a:spcAft>
                <a:spcPts val="0"/>
              </a:spcAft>
              <a:buClrTx/>
              <a:buSzTx/>
              <a:buFontTx/>
              <a:buNone/>
              <a:tabLst/>
              <a:defRPr/>
            </a:pPr>
            <a:r>
              <a:rPr kumimoji="0" lang="en-US" sz="30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 </a:t>
            </a:r>
          </a:p>
        </p:txBody>
      </p:sp>
      <p:sp>
        <p:nvSpPr>
          <p:cNvPr id="7" name="Star: 5 Points 6">
            <a:extLst>
              <a:ext uri="{FF2B5EF4-FFF2-40B4-BE49-F238E27FC236}">
                <a16:creationId xmlns:a16="http://schemas.microsoft.com/office/drawing/2014/main" id="{6B37CAA7-5108-4FF3-AC8F-D2445003484E}"/>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630554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557 0.20443 " pathEditMode="relative" rAng="0" ptsTypes="AA">
                                      <p:cBhvr>
                                        <p:cTn id="6" dur="2000" fill="hold"/>
                                        <p:tgtEl>
                                          <p:spTgt spid="7"/>
                                        </p:tgtEl>
                                        <p:attrNameLst>
                                          <p:attrName>ppt_x</p:attrName>
                                          <p:attrName>ppt_y</p:attrName>
                                        </p:attrNameLst>
                                      </p:cBhvr>
                                      <p:rCtr x="12773" y="102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508346"/>
            <a:ext cx="14004802" cy="9487213"/>
          </a:xfrm>
          <a:prstGeom prst="rect">
            <a:avLst/>
          </a:prstGeom>
          <a:noFill/>
        </p:spPr>
        <p:txBody>
          <a:bodyPr wrap="square" rtlCol="0">
            <a:spAutoFit/>
          </a:bodyPr>
          <a:lstStyle/>
          <a:p>
            <a:pPr>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33-34</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p>
          <a:p>
            <a:pPr>
              <a:lnSpc>
                <a:spcPct val="200000"/>
              </a:lnSpc>
              <a:spcAft>
                <a:spcPts val="0"/>
              </a:spcAft>
            </a:pP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33.</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What is the thing? (</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a book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latin typeface="TH Niramit AS" panose="02000506000000020004" pitchFamily="2" charset="-34"/>
                <a:ea typeface="Calibri" panose="020F0502020204030204" pitchFamily="34" charset="0"/>
                <a:cs typeface="TH Niramit AS" panose="02000506000000020004" pitchFamily="2" charset="-34"/>
              </a:rPr>
              <a:t>      2. a purse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3. a banknote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4. a smartphone </a:t>
            </a:r>
            <a:endParaRPr lang="en-US" sz="4400" b="1" dirty="0">
              <a:solidFill>
                <a:srgbClr val="000000"/>
              </a:solidFill>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7" name="สี่เหลี่ยมผืนผ้า 6"/>
          <p:cNvSpPr/>
          <p:nvPr/>
        </p:nvSpPr>
        <p:spPr>
          <a:xfrm>
            <a:off x="3242808" y="3193143"/>
            <a:ext cx="4885192" cy="3586389"/>
          </a:xfrm>
          <a:prstGeom prst="rect">
            <a:avLst/>
          </a:prstGeom>
          <a:solidFill>
            <a:schemeClr val="bg1"/>
          </a:solidFill>
          <a:ln w="952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One day </a:t>
            </a:r>
            <a:r>
              <a:rPr kumimoji="0" lang="en-US" sz="2800" b="0" i="0" u="none" strike="noStrike" kern="0" cap="none" spc="0" normalizeH="0" baseline="0" noProof="0" dirty="0" err="1">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Yaya</a:t>
            </a:r>
            <a:r>
              <a:rPr kumimoji="0" lang="en-US" sz="28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was walking home from school. On the footpath she found a </a:t>
            </a:r>
            <a:r>
              <a:rPr kumimoji="0" lang="en-US" sz="2800" b="0" i="0" u="sng"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thing</a:t>
            </a:r>
            <a:r>
              <a:rPr kumimoji="0" lang="en-US" sz="28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She looked inside and saw that it was full of money. She took it home to show her mother. Then they went to the police station to look for the owner of the money.</a:t>
            </a:r>
            <a:endParaRPr kumimoji="0" lang="en-US" sz="2800" b="0" i="0" u="none" strike="noStrike" kern="0" cap="none" spc="0" normalizeH="0" baseline="0" noProof="0" dirty="0">
              <a:ln>
                <a:noFill/>
              </a:ln>
              <a:solidFill>
                <a:sysClr val="window" lastClr="FFFFFF"/>
              </a:solidFill>
              <a:effectLst/>
              <a:uLnTx/>
              <a:uFillTx/>
              <a:latin typeface="TH Niramit AS" panose="02000506000000020004" pitchFamily="2" charset="-34"/>
              <a:ea typeface="Calibri" panose="020F0502020204030204" pitchFamily="34" charset="0"/>
              <a:cs typeface="TH Niramit AS" panose="02000506000000020004" pitchFamily="2" charset="-34"/>
            </a:endParaRP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800" b="0" i="0" u="none" strike="noStrike" kern="0" cap="none" spc="0" normalizeH="0" baseline="0" noProof="0" dirty="0">
                <a:ln>
                  <a:noFill/>
                </a:ln>
                <a:solidFill>
                  <a:sysClr val="window" lastClr="FFFFFF"/>
                </a:solidFill>
                <a:effectLst/>
                <a:uLnTx/>
                <a:uFillTx/>
                <a:latin typeface="TH Niramit AS" panose="02000506000000020004" pitchFamily="2" charset="-34"/>
                <a:ea typeface="Calibri" panose="020F0502020204030204" pitchFamily="34" charset="0"/>
                <a:cs typeface="TH Niramit AS" panose="02000506000000020004" pitchFamily="2" charset="-34"/>
              </a:rPr>
              <a:t> </a:t>
            </a:r>
          </a:p>
        </p:txBody>
      </p:sp>
      <p:sp>
        <p:nvSpPr>
          <p:cNvPr id="6" name="Star: 5 Points 5">
            <a:extLst>
              <a:ext uri="{FF2B5EF4-FFF2-40B4-BE49-F238E27FC236}">
                <a16:creationId xmlns:a16="http://schemas.microsoft.com/office/drawing/2014/main" id="{DEC82F74-8DBA-4610-A1D3-4F7CA26D709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834165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979 0.27813 " pathEditMode="relative" rAng="0" ptsTypes="AA">
                                      <p:cBhvr>
                                        <p:cTn id="6" dur="2000" fill="hold"/>
                                        <p:tgtEl>
                                          <p:spTgt spid="6"/>
                                        </p:tgtEl>
                                        <p:attrNameLst>
                                          <p:attrName>ppt_x</p:attrName>
                                          <p:attrName>ppt_y</p:attrName>
                                        </p:attrNameLst>
                                      </p:cBhvr>
                                      <p:rCtr x="13984" y="139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508346"/>
            <a:ext cx="14004802" cy="10502875"/>
          </a:xfrm>
          <a:prstGeom prst="rect">
            <a:avLst/>
          </a:prstGeom>
          <a:noFill/>
        </p:spPr>
        <p:txBody>
          <a:bodyPr wrap="square" rtlCol="0">
            <a:spAutoFit/>
          </a:bodyPr>
          <a:lstStyle/>
          <a:p>
            <a:pPr>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33-34</a:t>
            </a:r>
          </a:p>
          <a:p>
            <a:pPr>
              <a:lnSpc>
                <a:spcPct val="20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p>
          <a:p>
            <a:pPr>
              <a:lnSpc>
                <a:spcPct val="200000"/>
              </a:lnSpc>
              <a:spcAft>
                <a:spcPts val="0"/>
              </a:spcAft>
            </a:pP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34.  What kind of girl is </a:t>
            </a:r>
            <a:r>
              <a:rPr lang="en-US" sz="4400" b="1" dirty="0" err="1">
                <a:solidFill>
                  <a:srgbClr val="000000"/>
                </a:solidFill>
                <a:latin typeface="TH Niramit AS" panose="02000506000000020004" pitchFamily="2" charset="-34"/>
                <a:ea typeface="Calibri" panose="020F0502020204030204" pitchFamily="34" charset="0"/>
                <a:cs typeface="TH Niramit AS" panose="02000506000000020004" pitchFamily="2" charset="-34"/>
              </a:rPr>
              <a:t>Yaya</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Kind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2. Polite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latin typeface="TH Niramit AS" panose="02000506000000020004" pitchFamily="2" charset="-34"/>
                <a:ea typeface="Calibri" panose="020F0502020204030204" pitchFamily="34" charset="0"/>
                <a:cs typeface="TH Niramit AS" panose="02000506000000020004" pitchFamily="2" charset="-34"/>
              </a:rPr>
              <a:t>        3. Honest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4. Friendly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endParaRPr lang="en-US" sz="4400" b="1" dirty="0">
              <a:solidFill>
                <a:srgbClr val="000000"/>
              </a:solidFill>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7" name="สี่เหลี่ยมผืนผ้า 6"/>
          <p:cNvSpPr/>
          <p:nvPr/>
        </p:nvSpPr>
        <p:spPr>
          <a:xfrm>
            <a:off x="3242808" y="3193143"/>
            <a:ext cx="4885192" cy="3586389"/>
          </a:xfrm>
          <a:prstGeom prst="rect">
            <a:avLst/>
          </a:prstGeom>
          <a:solidFill>
            <a:schemeClr val="bg1"/>
          </a:solidFill>
          <a:ln w="952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28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One day </a:t>
            </a:r>
            <a:r>
              <a:rPr kumimoji="0" lang="en-US" sz="2800" b="0" i="0" u="none" strike="noStrike" kern="0" cap="none" spc="0" normalizeH="0" baseline="0" noProof="0" dirty="0" err="1">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Yaya</a:t>
            </a:r>
            <a:r>
              <a:rPr kumimoji="0" lang="en-US" sz="28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was walking home from school. On the footpath she found a </a:t>
            </a:r>
            <a:r>
              <a:rPr kumimoji="0" lang="en-US" sz="2800" b="0" i="0" u="sng"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thing</a:t>
            </a:r>
            <a:r>
              <a:rPr kumimoji="0" lang="en-US" sz="2800" b="0" i="0" u="none" strike="noStrike" kern="0" cap="none" spc="0" normalizeH="0" baseline="0" noProof="0" dirty="0">
                <a:ln>
                  <a:noFill/>
                </a:ln>
                <a:solidFill>
                  <a:srgbClr val="000000"/>
                </a:solidFill>
                <a:effectLst/>
                <a:uLnTx/>
                <a:uFillTx/>
                <a:latin typeface="TH Niramit AS" panose="02000506000000020004" pitchFamily="2" charset="-34"/>
                <a:ea typeface="Calibri" panose="020F0502020204030204" pitchFamily="34" charset="0"/>
                <a:cs typeface="TH Niramit AS" panose="02000506000000020004" pitchFamily="2" charset="-34"/>
              </a:rPr>
              <a:t>. She looked inside and saw that it was full of money. She took it home to show her mother. Then they went to the police station to look for the owner of the money.</a:t>
            </a:r>
            <a:endParaRPr kumimoji="0" lang="en-US" sz="2800" b="0" i="0" u="none" strike="noStrike" kern="0" cap="none" spc="0" normalizeH="0" baseline="0" noProof="0" dirty="0">
              <a:ln>
                <a:noFill/>
              </a:ln>
              <a:solidFill>
                <a:sysClr val="window" lastClr="FFFFFF"/>
              </a:solidFill>
              <a:effectLst/>
              <a:uLnTx/>
              <a:uFillTx/>
              <a:latin typeface="TH Niramit AS" panose="02000506000000020004" pitchFamily="2" charset="-34"/>
              <a:ea typeface="Calibri" panose="020F0502020204030204" pitchFamily="34" charset="0"/>
              <a:cs typeface="TH Niramit AS" panose="02000506000000020004" pitchFamily="2" charset="-34"/>
            </a:endParaRP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800" b="0" i="0" u="none" strike="noStrike" kern="0" cap="none" spc="0" normalizeH="0" baseline="0" noProof="0" dirty="0">
                <a:ln>
                  <a:noFill/>
                </a:ln>
                <a:solidFill>
                  <a:sysClr val="window" lastClr="FFFFFF"/>
                </a:solidFill>
                <a:effectLst/>
                <a:uLnTx/>
                <a:uFillTx/>
                <a:latin typeface="TH Niramit AS" panose="02000506000000020004" pitchFamily="2" charset="-34"/>
                <a:ea typeface="Calibri" panose="020F0502020204030204" pitchFamily="34" charset="0"/>
                <a:cs typeface="TH Niramit AS" panose="02000506000000020004" pitchFamily="2" charset="-34"/>
              </a:rPr>
              <a:t> </a:t>
            </a:r>
          </a:p>
        </p:txBody>
      </p:sp>
      <p:sp>
        <p:nvSpPr>
          <p:cNvPr id="6" name="Star: 5 Points 5">
            <a:extLst>
              <a:ext uri="{FF2B5EF4-FFF2-40B4-BE49-F238E27FC236}">
                <a16:creationId xmlns:a16="http://schemas.microsoft.com/office/drawing/2014/main" id="{DC694B85-002A-42D6-ABC1-9494F8DE9D6A}"/>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81150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30049 0.36081 " pathEditMode="relative" rAng="0" ptsTypes="AA">
                                      <p:cBhvr>
                                        <p:cTn id="6" dur="2000" fill="hold"/>
                                        <p:tgtEl>
                                          <p:spTgt spid="6"/>
                                        </p:tgtEl>
                                        <p:attrNameLst>
                                          <p:attrName>ppt_x</p:attrName>
                                          <p:attrName>ppt_y</p:attrName>
                                        </p:attrNameLst>
                                      </p:cBhvr>
                                      <p:rCtr x="15020" y="180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508346"/>
            <a:ext cx="14004802" cy="9148658"/>
          </a:xfrm>
          <a:prstGeom prst="rect">
            <a:avLst/>
          </a:prstGeom>
          <a:noFill/>
        </p:spPr>
        <p:txBody>
          <a:bodyPr wrap="square" rtlCol="0">
            <a:spAutoFit/>
          </a:bodyPr>
          <a:lstStyle/>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35.</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Read the following sentences. </a:t>
            </a:r>
          </a:p>
          <a:p>
            <a:pPr>
              <a:lnSpc>
                <a:spcPct val="150000"/>
              </a:lnSpc>
              <a:spcAft>
                <a:spcPts val="0"/>
              </a:spcAft>
            </a:pP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Press the number </a:t>
            </a:r>
          </a:p>
          <a:p>
            <a:pPr>
              <a:lnSpc>
                <a:spcPct val="150000"/>
              </a:lnSpc>
              <a:spcAft>
                <a:spcPts val="0"/>
              </a:spcAft>
            </a:pPr>
            <a:r>
              <a:rPr lang="th-TH"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Wait for someone to answer. </a:t>
            </a:r>
          </a:p>
          <a:p>
            <a:pPr>
              <a:lnSpc>
                <a:spcPct val="150000"/>
              </a:lnSpc>
              <a:spcAft>
                <a:spcPts val="0"/>
              </a:spcAft>
            </a:pPr>
            <a:r>
              <a:rPr lang="th-TH"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a:t>
            </a:r>
            <a:r>
              <a:rPr lang="en-US" sz="4400"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Start to talk.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What are these sentences for?  (</a:t>
            </a:r>
            <a:r>
              <a:rPr lang="th-TH"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1. Taking a bus.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2. Getting in line. </a:t>
            </a:r>
          </a:p>
          <a:p>
            <a:pPr>
              <a:lnSpc>
                <a:spcPct val="150000"/>
              </a:lnSpc>
              <a:spcAft>
                <a:spcPts val="0"/>
              </a:spcAft>
            </a:pPr>
            <a:r>
              <a:rPr lang="en-US" sz="4400" b="1" dirty="0">
                <a:solidFill>
                  <a:srgbClr val="000000"/>
                </a:solidFill>
                <a:latin typeface="TH Niramit AS" panose="02000506000000020004" pitchFamily="2" charset="-34"/>
                <a:ea typeface="Calibri" panose="020F0502020204030204" pitchFamily="34" charset="0"/>
                <a:cs typeface="TH Niramit AS" panose="02000506000000020004" pitchFamily="2" charset="-34"/>
              </a:rPr>
              <a:t>	3. Buying a ticket.</a:t>
            </a:r>
          </a:p>
          <a:p>
            <a:pPr>
              <a:lnSpc>
                <a:spcPct val="150000"/>
              </a:lnSpc>
              <a:spcAft>
                <a:spcPts val="0"/>
              </a:spcAft>
            </a:pPr>
            <a:r>
              <a:rPr lang="th-TH" sz="4400" b="1" dirty="0">
                <a:latin typeface="TH Niramit AS" panose="02000506000000020004" pitchFamily="2" charset="-34"/>
                <a:ea typeface="Calibri" panose="020F0502020204030204" pitchFamily="34" charset="0"/>
                <a:cs typeface="TH Niramit AS" panose="02000506000000020004" pitchFamily="2" charset="-34"/>
              </a:rPr>
              <a:t>	</a:t>
            </a:r>
            <a:r>
              <a:rPr lang="en-US" sz="4400" b="1" dirty="0">
                <a:latin typeface="TH Niramit AS" panose="02000506000000020004" pitchFamily="2" charset="-34"/>
                <a:ea typeface="Calibri" panose="020F0502020204030204" pitchFamily="34" charset="0"/>
                <a:cs typeface="TH Niramit AS" panose="02000506000000020004" pitchFamily="2" charset="-34"/>
              </a:rPr>
              <a:t>4. Speaking on phone. </a:t>
            </a:r>
            <a:endParaRPr lang="en-US" sz="4400" b="1" dirty="0">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6" name="Star: 5 Points 5">
            <a:extLst>
              <a:ext uri="{FF2B5EF4-FFF2-40B4-BE49-F238E27FC236}">
                <a16:creationId xmlns:a16="http://schemas.microsoft.com/office/drawing/2014/main" id="{F0A5E34C-0DC1-424E-BFF8-F41222EB582C}"/>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1806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4775 0.41133 " pathEditMode="relative" rAng="0" ptsTypes="AA">
                                      <p:cBhvr>
                                        <p:cTn id="6" dur="2000" fill="hold"/>
                                        <p:tgtEl>
                                          <p:spTgt spid="6"/>
                                        </p:tgtEl>
                                        <p:attrNameLst>
                                          <p:attrName>ppt_x</p:attrName>
                                          <p:attrName>ppt_y</p:attrName>
                                        </p:attrNameLst>
                                      </p:cBhvr>
                                      <p:rCtr x="12393" y="205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704625"/>
            <a:ext cx="14004802" cy="8048357"/>
          </a:xfrm>
          <a:prstGeom prst="rect">
            <a:avLst/>
          </a:prstGeom>
          <a:noFill/>
        </p:spPr>
        <p:txBody>
          <a:bodyPr wrap="square" rtlCol="0">
            <a:spAutoFit/>
          </a:bodyPr>
          <a:lstStyle/>
          <a:p>
            <a:pPr>
              <a:lnSpc>
                <a:spcPct val="200000"/>
              </a:lnSpc>
              <a:spcAft>
                <a:spcPts val="0"/>
              </a:spcAft>
              <a:tabLst>
                <a:tab pos="975995" algn="l"/>
              </a:tabLst>
            </a:pPr>
            <a:r>
              <a:rPr lang="en-US" sz="4400" b="1" dirty="0">
                <a:latin typeface="TH Niramit AS" panose="02000506000000020004" pitchFamily="2" charset="-34"/>
                <a:ea typeface="Calibri" panose="020F0502020204030204" pitchFamily="34" charset="0"/>
                <a:cs typeface="TH Niramit AS" panose="02000506000000020004" pitchFamily="2" charset="-34"/>
              </a:rPr>
              <a:t>36. Jill is 12 years old. Judith is 14 year old. Jessica is 15 years old.            (</a:t>
            </a:r>
            <a:r>
              <a:rPr lang="th-TH" sz="44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4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200000"/>
              </a:lnSpc>
              <a:spcAft>
                <a:spcPts val="0"/>
              </a:spcAft>
              <a:tabLst>
                <a:tab pos="975995" algn="l"/>
              </a:tabLst>
            </a:pPr>
            <a:r>
              <a:rPr lang="en-US" sz="4400" b="1" dirty="0">
                <a:latin typeface="TH Niramit AS" panose="02000506000000020004" pitchFamily="2" charset="-34"/>
                <a:ea typeface="Calibri" panose="020F0502020204030204" pitchFamily="34" charset="0"/>
                <a:cs typeface="TH Niramit AS" panose="02000506000000020004" pitchFamily="2" charset="-34"/>
              </a:rPr>
              <a:t>          1. Jill is the oldest.</a:t>
            </a:r>
          </a:p>
          <a:p>
            <a:pPr>
              <a:lnSpc>
                <a:spcPct val="200000"/>
              </a:lnSpc>
              <a:spcAft>
                <a:spcPts val="0"/>
              </a:spcAft>
              <a:tabLst>
                <a:tab pos="975995" algn="l"/>
              </a:tabLst>
            </a:pPr>
            <a:r>
              <a:rPr lang="en-US" sz="4400" b="1" dirty="0">
                <a:latin typeface="TH Niramit AS" panose="02000506000000020004" pitchFamily="2" charset="-34"/>
                <a:ea typeface="Calibri" panose="020F0502020204030204" pitchFamily="34" charset="0"/>
                <a:cs typeface="TH Niramit AS" panose="02000506000000020004" pitchFamily="2" charset="-34"/>
              </a:rPr>
              <a:t>          2. Jill is the youngest.</a:t>
            </a:r>
          </a:p>
          <a:p>
            <a:pPr>
              <a:lnSpc>
                <a:spcPct val="200000"/>
              </a:lnSpc>
              <a:spcAft>
                <a:spcPts val="0"/>
              </a:spcAft>
              <a:tabLst>
                <a:tab pos="975995" algn="l"/>
              </a:tabLst>
            </a:pPr>
            <a:r>
              <a:rPr lang="en-US" sz="4400" b="1" dirty="0">
                <a:latin typeface="TH Niramit AS" panose="02000506000000020004" pitchFamily="2" charset="-34"/>
                <a:ea typeface="Calibri" panose="020F0502020204030204" pitchFamily="34" charset="0"/>
                <a:cs typeface="TH Niramit AS" panose="02000506000000020004" pitchFamily="2" charset="-34"/>
              </a:rPr>
              <a:t>          3. Judith is the youngest.</a:t>
            </a:r>
          </a:p>
          <a:p>
            <a:pPr>
              <a:lnSpc>
                <a:spcPct val="200000"/>
              </a:lnSpc>
              <a:spcAft>
                <a:spcPts val="0"/>
              </a:spcAft>
              <a:tabLst>
                <a:tab pos="975995" algn="l"/>
              </a:tabLst>
            </a:pPr>
            <a:r>
              <a:rPr lang="en-US" sz="4400" b="1" dirty="0">
                <a:latin typeface="TH Niramit AS" panose="02000506000000020004" pitchFamily="2" charset="-34"/>
                <a:ea typeface="Calibri" panose="020F0502020204030204" pitchFamily="34" charset="0"/>
                <a:cs typeface="TH Niramit AS" panose="02000506000000020004" pitchFamily="2" charset="-34"/>
              </a:rPr>
              <a:t>          4. Jessica is as old as </a:t>
            </a:r>
            <a:r>
              <a:rPr lang="en-US" sz="4400" b="1" dirty="0" err="1">
                <a:latin typeface="TH Niramit AS" panose="02000506000000020004" pitchFamily="2" charset="-34"/>
                <a:ea typeface="Calibri" panose="020F0502020204030204" pitchFamily="34" charset="0"/>
                <a:cs typeface="TH Niramit AS" panose="02000506000000020004" pitchFamily="2" charset="-34"/>
              </a:rPr>
              <a:t>jill</a:t>
            </a:r>
            <a:r>
              <a:rPr lang="en-US" sz="4400" b="1" dirty="0">
                <a:latin typeface="TH Niramit AS" panose="02000506000000020004" pitchFamily="2" charset="-34"/>
                <a:ea typeface="Calibri" panose="020F0502020204030204" pitchFamily="34" charset="0"/>
                <a:cs typeface="TH Niramit AS" panose="02000506000000020004" pitchFamily="2" charset="-34"/>
              </a:rPr>
              <a:t>.</a:t>
            </a:r>
            <a:endParaRPr lang="en-US" sz="4400" b="1" dirty="0">
              <a:effectLst/>
              <a:latin typeface="TH Niramit AS" panose="02000506000000020004" pitchFamily="2" charset="-34"/>
              <a:ea typeface="Calibri" panose="020F0502020204030204" pitchFamily="34" charset="0"/>
              <a:cs typeface="TH Niramit AS" panose="02000506000000020004" pitchFamily="2" charset="-34"/>
            </a:endParaRPr>
          </a:p>
        </p:txBody>
      </p:sp>
      <p:sp>
        <p:nvSpPr>
          <p:cNvPr id="6" name="Star: 5 Points 5">
            <a:extLst>
              <a:ext uri="{FF2B5EF4-FFF2-40B4-BE49-F238E27FC236}">
                <a16:creationId xmlns:a16="http://schemas.microsoft.com/office/drawing/2014/main" id="{B701E7A1-C22F-4321-AF54-CED47855A9B9}"/>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402520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9629 0.12162 " pathEditMode="relative" rAng="0" ptsTypes="AA">
                                      <p:cBhvr>
                                        <p:cTn id="6" dur="2000" fill="hold"/>
                                        <p:tgtEl>
                                          <p:spTgt spid="6"/>
                                        </p:tgtEl>
                                        <p:attrNameLst>
                                          <p:attrName>ppt_x</p:attrName>
                                          <p:attrName>ppt_y</p:attrName>
                                        </p:attrNameLst>
                                      </p:cBhvr>
                                      <p:rCtr x="14814" y="60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704625"/>
            <a:ext cx="14004802" cy="9233297"/>
          </a:xfrm>
          <a:prstGeom prst="rect">
            <a:avLst/>
          </a:prstGeom>
          <a:noFill/>
        </p:spPr>
        <p:txBody>
          <a:bodyPr wrap="square" rtlCol="0">
            <a:spAutoFit/>
          </a:bodyPr>
          <a:lstStyle/>
          <a:p>
            <a:pPr>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37. Read the poem.</a:t>
            </a:r>
          </a:p>
          <a:p>
            <a:pPr>
              <a:lnSpc>
                <a:spcPct val="200000"/>
              </a:lnSpc>
              <a:spcAft>
                <a:spcPts val="0"/>
              </a:spcAft>
              <a:tabLst>
                <a:tab pos="975995" algn="l"/>
              </a:tabLs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lnSpc>
                <a:spcPct val="200000"/>
              </a:lnSpc>
              <a:spcAft>
                <a:spcPts val="0"/>
              </a:spcAft>
              <a:tabLst>
                <a:tab pos="975995" algn="l"/>
              </a:tabLst>
            </a:pPr>
            <a:endParaRPr lang="en-US" sz="4400" b="1" dirty="0">
              <a:latin typeface="TH Niramit AS" panose="02000506000000020004" pitchFamily="2" charset="-34"/>
              <a:ea typeface="Calibri" panose="020F0502020204030204" pitchFamily="34" charset="0"/>
              <a:cs typeface="TH Niramit AS" panose="02000506000000020004" pitchFamily="2" charset="-34"/>
            </a:endParaRPr>
          </a:p>
          <a:p>
            <a:pPr>
              <a:spcAft>
                <a:spcPts val="0"/>
              </a:spcAft>
            </a:pPr>
            <a:endParaRPr lang="en-US" sz="4400" dirty="0">
              <a:latin typeface="TH Niramit AS" panose="02000506000000020004" pitchFamily="2" charset="-34"/>
              <a:ea typeface="Angsana New" panose="02020603050405020304" pitchFamily="18" charset="-34"/>
              <a:cs typeface="Angsana New" panose="02020603050405020304" pitchFamily="18"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On which holiday do children in some countries do this?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endParaRPr lang="en-US" sz="44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Easter		</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Christmas</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New year	</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4. Thanksgiving</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5AE213CE-FF54-44FC-985C-8E96527BDF54}"/>
              </a:ext>
            </a:extLst>
          </p:cNvPr>
          <p:cNvPicPr>
            <a:picLocks noChangeAspect="1"/>
          </p:cNvPicPr>
          <p:nvPr/>
        </p:nvPicPr>
        <p:blipFill>
          <a:blip r:embed="rId3"/>
          <a:stretch>
            <a:fillRect/>
          </a:stretch>
        </p:blipFill>
        <p:spPr>
          <a:xfrm>
            <a:off x="3597901" y="3574019"/>
            <a:ext cx="4755292" cy="2962913"/>
          </a:xfrm>
          <a:prstGeom prst="rect">
            <a:avLst/>
          </a:prstGeom>
        </p:spPr>
      </p:pic>
      <p:sp>
        <p:nvSpPr>
          <p:cNvPr id="7" name="Star: 5 Points 6">
            <a:extLst>
              <a:ext uri="{FF2B5EF4-FFF2-40B4-BE49-F238E27FC236}">
                <a16:creationId xmlns:a16="http://schemas.microsoft.com/office/drawing/2014/main" id="{30576FE0-47EB-481B-8ABD-E32B9786FAA0}"/>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64105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3223 0.26263 " pathEditMode="relative" rAng="0" ptsTypes="AA">
                                      <p:cBhvr>
                                        <p:cTn id="6" dur="2000" fill="hold"/>
                                        <p:tgtEl>
                                          <p:spTgt spid="7"/>
                                        </p:tgtEl>
                                        <p:attrNameLst>
                                          <p:attrName>ppt_x</p:attrName>
                                          <p:attrName>ppt_y</p:attrName>
                                        </p:attrNameLst>
                                      </p:cBhvr>
                                      <p:rCtr x="11611" y="131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860798" y="2322286"/>
            <a:ext cx="10897259" cy="10410158"/>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2-7 Read the email and answer the question.</a:t>
            </a:r>
            <a:endParaRPr lang="en-US" sz="4200" dirty="0">
              <a:latin typeface="Calibri" panose="020F0502020204030204" pitchFamily="34" charset="0"/>
              <a:ea typeface="Calibri" panose="020F0502020204030204" pitchFamily="34" charset="0"/>
              <a:cs typeface="Cordia New" panose="020B0304020202020204" pitchFamily="34" charset="-34"/>
            </a:endParaRP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2. Who are Ping and </a:t>
            </a:r>
            <a:r>
              <a:rPr lang="en-US" sz="4200" b="1" dirty="0" err="1">
                <a:latin typeface="TH Niramit AS" panose="02000506000000020004" pitchFamily="2" charset="-34"/>
                <a:ea typeface="Calibri" panose="020F0502020204030204" pitchFamily="34" charset="0"/>
                <a:cs typeface="TH Niramit AS" panose="02000506000000020004" pitchFamily="2" charset="-34"/>
              </a:rPr>
              <a:t>Kan</a:t>
            </a:r>
            <a:r>
              <a:rPr lang="en-US" sz="4200" b="1" dirty="0">
                <a:latin typeface="TH Niramit AS" panose="02000506000000020004" pitchFamily="2" charset="-34"/>
                <a:ea typeface="Calibri" panose="020F0502020204030204" pitchFamily="34" charset="0"/>
                <a:cs typeface="TH Niramit AS" panose="02000506000000020004" pitchFamily="2" charset="-34"/>
              </a:rPr>
              <a:t>?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indent="457200">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1. Friends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Parents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Tourists</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Drivers</a:t>
            </a:r>
          </a:p>
          <a:p>
            <a:endParaRPr lang="en-US" sz="4400" b="1" dirty="0">
              <a:latin typeface="TH Niramit AS" panose="02000506000000020004" pitchFamily="2" charset="-34"/>
              <a:ea typeface="Calibri" panose="020F0502020204030204" pitchFamily="34" charset="0"/>
            </a:endParaRPr>
          </a:p>
        </p:txBody>
      </p:sp>
      <p:pic>
        <p:nvPicPr>
          <p:cNvPr id="3" name="Picture 2">
            <a:extLst>
              <a:ext uri="{FF2B5EF4-FFF2-40B4-BE49-F238E27FC236}">
                <a16:creationId xmlns:a16="http://schemas.microsoft.com/office/drawing/2014/main" id="{E0EA49E7-5662-4476-8F16-6CD44FD4C383}"/>
              </a:ext>
            </a:extLst>
          </p:cNvPr>
          <p:cNvPicPr>
            <a:picLocks noChangeAspect="1"/>
          </p:cNvPicPr>
          <p:nvPr/>
        </p:nvPicPr>
        <p:blipFill>
          <a:blip r:embed="rId3"/>
          <a:stretch>
            <a:fillRect/>
          </a:stretch>
        </p:blipFill>
        <p:spPr>
          <a:xfrm>
            <a:off x="2114959" y="3088023"/>
            <a:ext cx="11363929" cy="5322269"/>
          </a:xfrm>
          <a:prstGeom prst="rect">
            <a:avLst/>
          </a:prstGeom>
        </p:spPr>
      </p:pic>
      <p:sp>
        <p:nvSpPr>
          <p:cNvPr id="7" name="Star: 5 Points 6">
            <a:extLst>
              <a:ext uri="{FF2B5EF4-FFF2-40B4-BE49-F238E27FC236}">
                <a16:creationId xmlns:a16="http://schemas.microsoft.com/office/drawing/2014/main" id="{2750FC07-3260-4F03-AEED-8F214A71672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286555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588 0.25092 " pathEditMode="relative" rAng="0" ptsTypes="AA">
                                      <p:cBhvr>
                                        <p:cTn id="6" dur="2000" fill="hold"/>
                                        <p:tgtEl>
                                          <p:spTgt spid="7"/>
                                        </p:tgtEl>
                                        <p:attrNameLst>
                                          <p:attrName>ppt_x</p:attrName>
                                          <p:attrName>ppt_y</p:attrName>
                                        </p:attrNameLst>
                                      </p:cBhvr>
                                      <p:rCtr x="13789" y="1253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704625"/>
            <a:ext cx="14004802" cy="9233297"/>
          </a:xfrm>
          <a:prstGeom prst="rect">
            <a:avLst/>
          </a:prstGeom>
          <a:noFill/>
        </p:spPr>
        <p:txBody>
          <a:bodyPr wrap="square" rtlCol="0">
            <a:spAutoFit/>
          </a:bodyPr>
          <a:lstStyle/>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38. The bus had just left when Milk arrived at the bus stop at 2.50 p.m.  </a:t>
            </a:r>
          </a:p>
          <a:p>
            <a:pPr>
              <a:lnSpc>
                <a:spcPct val="150000"/>
              </a:lnSpc>
              <a:spcAft>
                <a:spcPts val="0"/>
              </a:spcAft>
            </a:pPr>
            <a:r>
              <a:rPr lang="en-US" sz="4400" dirty="0">
                <a:latin typeface="TH Niramit AS" panose="02000506000000020004" pitchFamily="2" charset="-34"/>
                <a:ea typeface="Angsana New" panose="02020603050405020304" pitchFamily="18" charset="-34"/>
                <a:cs typeface="TH Niramit AS" panose="02000506000000020004" pitchFamily="2" charset="-34"/>
              </a:rPr>
              <a:t>Mike:  Excuse me. When is the next bus coming?</a:t>
            </a:r>
          </a:p>
          <a:p>
            <a:pPr>
              <a:lnSpc>
                <a:spcPct val="150000"/>
              </a:lnSpc>
              <a:spcAft>
                <a:spcPts val="0"/>
              </a:spcAft>
            </a:pPr>
            <a:r>
              <a:rPr lang="en-US" sz="4400" dirty="0">
                <a:latin typeface="TH Niramit AS" panose="02000506000000020004" pitchFamily="2" charset="-34"/>
                <a:ea typeface="Angsana New" panose="02020603050405020304" pitchFamily="18" charset="-34"/>
                <a:cs typeface="TH Niramit AS" panose="02000506000000020004" pitchFamily="2" charset="-34"/>
              </a:rPr>
              <a:t>Woman: It comes every fifteen minutes.</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When is the next bus?  </a:t>
            </a:r>
            <a:r>
              <a:rPr lang="th-TH" sz="4400" b="1" dirty="0">
                <a:latin typeface="TH Niramit AS" panose="02000506000000020004" pitchFamily="2" charset="-34"/>
                <a:ea typeface="Angsana New" panose="02020603050405020304" pitchFamily="18" charset="-34"/>
                <a:cs typeface="TH Niramit AS" panose="02000506000000020004" pitchFamily="2" charset="-34"/>
              </a:rPr>
              <a:t>(ต 1.1 ป.6/4)</a:t>
            </a:r>
            <a:endParaRPr lang="en-US" sz="44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1. 2.55 p.m.		</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2. 3.05 p.m.</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3. 3.15 p.m.		</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4. 3.30 p.m.</a:t>
            </a: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sp>
        <p:nvSpPr>
          <p:cNvPr id="6" name="Star: 5 Points 5">
            <a:extLst>
              <a:ext uri="{FF2B5EF4-FFF2-40B4-BE49-F238E27FC236}">
                <a16:creationId xmlns:a16="http://schemas.microsoft.com/office/drawing/2014/main" id="{10406548-4E5D-4189-9F35-9D28E9368ECF}"/>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377732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3906 0.17982 " pathEditMode="relative" rAng="0" ptsTypes="AA">
                                      <p:cBhvr>
                                        <p:cTn id="6" dur="2000" fill="hold"/>
                                        <p:tgtEl>
                                          <p:spTgt spid="6"/>
                                        </p:tgtEl>
                                        <p:attrNameLst>
                                          <p:attrName>ppt_x</p:attrName>
                                          <p:attrName>ppt_y</p:attrName>
                                        </p:attrNameLst>
                                      </p:cBhvr>
                                      <p:rCtr x="11953" y="89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167596"/>
            <a:ext cx="14004802" cy="11772454"/>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rPr>
              <a:t>39-43 Read Maria’s diary and answer the question. </a:t>
            </a:r>
            <a:r>
              <a:rPr lang="en-US" sz="4200" b="1" dirty="0">
                <a:latin typeface="TH Niramit AS" panose="02000506000000020004" pitchFamily="2" charset="-34"/>
                <a:ea typeface="Angsana New" panose="02020603050405020304" pitchFamily="18" charset="-34"/>
                <a:cs typeface="TH Niramit AS" panose="02000506000000020004" pitchFamily="2" charset="-34"/>
              </a:rPr>
              <a:t>Woman: It comes every fifteen minutes.</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39. What is the diary about?</a:t>
            </a:r>
            <a:r>
              <a:rPr lang="th-TH" sz="4200" b="1" dirty="0">
                <a:latin typeface="TH Niramit AS" panose="02000506000000020004" pitchFamily="2" charset="-34"/>
                <a:ea typeface="Angsana New" panose="02020603050405020304" pitchFamily="18" charset="-34"/>
                <a:cs typeface="TH Niramit AS" panose="02000506000000020004" pitchFamily="2" charset="-34"/>
              </a:rPr>
              <a:t>   (ต 1.1 ป.6/4)</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1. Beautiful green fields</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2. The beach in </a:t>
            </a:r>
            <a:r>
              <a:rPr lang="en-US" sz="4200" b="1" dirty="0" err="1">
                <a:latin typeface="TH Niramit AS" panose="02000506000000020004" pitchFamily="2" charset="-34"/>
                <a:ea typeface="Angsana New" panose="02020603050405020304" pitchFamily="18" charset="-34"/>
                <a:cs typeface="TH Niramit AS" panose="02000506000000020004" pitchFamily="2" charset="-34"/>
              </a:rPr>
              <a:t>Petchaburi</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3. Maria’s longest journey</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4. The Rama VI training center</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F9B1091D-22A0-47BB-A6D8-7027F2547A43}"/>
              </a:ext>
            </a:extLst>
          </p:cNvPr>
          <p:cNvPicPr>
            <a:picLocks noChangeAspect="1"/>
          </p:cNvPicPr>
          <p:nvPr/>
        </p:nvPicPr>
        <p:blipFill>
          <a:blip r:embed="rId3"/>
          <a:stretch>
            <a:fillRect/>
          </a:stretch>
        </p:blipFill>
        <p:spPr>
          <a:xfrm>
            <a:off x="2974279" y="4009279"/>
            <a:ext cx="9077731" cy="4804064"/>
          </a:xfrm>
          <a:prstGeom prst="rect">
            <a:avLst/>
          </a:prstGeom>
        </p:spPr>
      </p:pic>
      <p:sp>
        <p:nvSpPr>
          <p:cNvPr id="7" name="Star: 5 Points 6">
            <a:extLst>
              <a:ext uri="{FF2B5EF4-FFF2-40B4-BE49-F238E27FC236}">
                <a16:creationId xmlns:a16="http://schemas.microsoft.com/office/drawing/2014/main" id="{B50FC24A-03DD-4001-ADDD-15B300C831CB}"/>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3328183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215 0.39401 " pathEditMode="relative" rAng="0" ptsTypes="AA">
                                      <p:cBhvr>
                                        <p:cTn id="6" dur="2000" fill="hold"/>
                                        <p:tgtEl>
                                          <p:spTgt spid="7"/>
                                        </p:tgtEl>
                                        <p:attrNameLst>
                                          <p:attrName>ppt_x</p:attrName>
                                          <p:attrName>ppt_y</p:attrName>
                                        </p:attrNameLst>
                                      </p:cBhvr>
                                      <p:rCtr x="12607" y="197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167596"/>
            <a:ext cx="14004802" cy="12418784"/>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rPr>
              <a:t>39-43 Read Maria’s diary and answer the question. </a:t>
            </a:r>
            <a:r>
              <a:rPr lang="en-US" sz="4200" b="1" dirty="0">
                <a:latin typeface="TH Niramit AS" panose="02000506000000020004" pitchFamily="2" charset="-34"/>
                <a:ea typeface="Angsana New" panose="02020603050405020304" pitchFamily="18" charset="-34"/>
                <a:cs typeface="TH Niramit AS" panose="02000506000000020004" pitchFamily="2" charset="-34"/>
              </a:rPr>
              <a:t>Woman: It comes every fifteen minutes.</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40. What time did Maria probably start the journey?   </a:t>
            </a:r>
            <a:r>
              <a:rPr lang="th-TH" sz="4200" b="1" dirty="0">
                <a:latin typeface="TH Niramit AS" panose="02000506000000020004" pitchFamily="2" charset="-34"/>
                <a:ea typeface="Angsana New" panose="02020603050405020304" pitchFamily="18" charset="-34"/>
                <a:cs typeface="TH Niramit AS" panose="02000506000000020004" pitchFamily="2" charset="-34"/>
              </a:rPr>
              <a:t>(ต 1.1 ป.6/4)</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1. 6.00 a.m.		</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2. 8.00 a.m.</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3. 8.00 p.m.	</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4. 10.00 p.m.</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74E620E9-818C-41C7-8A18-4A5BA770AFF3}"/>
              </a:ext>
            </a:extLst>
          </p:cNvPr>
          <p:cNvPicPr>
            <a:picLocks noChangeAspect="1"/>
          </p:cNvPicPr>
          <p:nvPr/>
        </p:nvPicPr>
        <p:blipFill>
          <a:blip r:embed="rId3"/>
          <a:stretch>
            <a:fillRect/>
          </a:stretch>
        </p:blipFill>
        <p:spPr>
          <a:xfrm>
            <a:off x="3089607" y="3898920"/>
            <a:ext cx="9077731" cy="4804064"/>
          </a:xfrm>
          <a:prstGeom prst="rect">
            <a:avLst/>
          </a:prstGeom>
        </p:spPr>
      </p:pic>
      <p:sp>
        <p:nvSpPr>
          <p:cNvPr id="7" name="Star: 5 Points 6">
            <a:extLst>
              <a:ext uri="{FF2B5EF4-FFF2-40B4-BE49-F238E27FC236}">
                <a16:creationId xmlns:a16="http://schemas.microsoft.com/office/drawing/2014/main" id="{C023C30B-CC96-4518-922C-B46EBFFC8CAD}"/>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9904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928 0.27683 " pathEditMode="relative" rAng="0" ptsTypes="AA">
                                      <p:cBhvr>
                                        <p:cTn id="6" dur="2000" fill="hold"/>
                                        <p:tgtEl>
                                          <p:spTgt spid="7"/>
                                        </p:tgtEl>
                                        <p:attrNameLst>
                                          <p:attrName>ppt_x</p:attrName>
                                          <p:attrName>ppt_y</p:attrName>
                                        </p:attrNameLst>
                                      </p:cBhvr>
                                      <p:rCtr x="12959" y="138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167596"/>
            <a:ext cx="14004802" cy="13249781"/>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rPr>
              <a:t>39-43 Read Maria’s diary and answer the question. </a:t>
            </a:r>
            <a:r>
              <a:rPr lang="en-US" sz="4200" b="1" dirty="0">
                <a:latin typeface="TH Niramit AS" panose="02000506000000020004" pitchFamily="2" charset="-34"/>
                <a:ea typeface="Angsana New" panose="02020603050405020304" pitchFamily="18" charset="-34"/>
                <a:cs typeface="TH Niramit AS" panose="02000506000000020004" pitchFamily="2" charset="-34"/>
              </a:rPr>
              <a:t>Woman: It comes every fifteen minutes.</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41. Which province could be Maria’s hometown? </a:t>
            </a:r>
            <a:r>
              <a:rPr lang="th-TH" sz="4200" b="1" dirty="0">
                <a:latin typeface="TH Niramit AS" panose="02000506000000020004" pitchFamily="2" charset="-34"/>
                <a:ea typeface="Angsana New" panose="02020603050405020304" pitchFamily="18" charset="-34"/>
                <a:cs typeface="TH Niramit AS" panose="02000506000000020004" pitchFamily="2" charset="-34"/>
              </a:rPr>
              <a:t>(ต 1.1 ป.6/4)</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1. Phuket		</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2. </a:t>
            </a:r>
            <a:r>
              <a:rPr lang="en-US" sz="4200" b="1" dirty="0" err="1">
                <a:latin typeface="TH Niramit AS" panose="02000506000000020004" pitchFamily="2" charset="-34"/>
                <a:ea typeface="Angsana New" panose="02020603050405020304" pitchFamily="18" charset="-34"/>
                <a:cs typeface="TH Niramit AS" panose="02000506000000020004" pitchFamily="2" charset="-34"/>
              </a:rPr>
              <a:t>Suratthani</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3. </a:t>
            </a:r>
            <a:r>
              <a:rPr lang="en-US" sz="4200" b="1" dirty="0" err="1">
                <a:latin typeface="TH Niramit AS" panose="02000506000000020004" pitchFamily="2" charset="-34"/>
                <a:ea typeface="Angsana New" panose="02020603050405020304" pitchFamily="18" charset="-34"/>
                <a:cs typeface="TH Niramit AS" panose="02000506000000020004" pitchFamily="2" charset="-34"/>
              </a:rPr>
              <a:t>Chumphon</a:t>
            </a:r>
            <a:r>
              <a:rPr lang="en-US" sz="4200" b="1" dirty="0">
                <a:latin typeface="TH Niramit AS" panose="02000506000000020004" pitchFamily="2" charset="-34"/>
                <a:ea typeface="Angsana New" panose="02020603050405020304" pitchFamily="18" charset="-34"/>
                <a:cs typeface="TH Niramit AS" panose="02000506000000020004" pitchFamily="2" charset="-34"/>
              </a:rPr>
              <a:t>	</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4. </a:t>
            </a:r>
            <a:r>
              <a:rPr lang="en-US" sz="4200" b="1" dirty="0" err="1">
                <a:latin typeface="TH Niramit AS" panose="02000506000000020004" pitchFamily="2" charset="-34"/>
                <a:ea typeface="Angsana New" panose="02020603050405020304" pitchFamily="18" charset="-34"/>
                <a:cs typeface="TH Niramit AS" panose="02000506000000020004" pitchFamily="2" charset="-34"/>
              </a:rPr>
              <a:t>Phitsanulok</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400" dirty="0">
                <a:latin typeface="TH Niramit AS" panose="02000506000000020004" pitchFamily="2" charset="-34"/>
                <a:ea typeface="Angsana New" panose="02020603050405020304" pitchFamily="18" charset="-34"/>
                <a:cs typeface="Angsana New" panose="02020603050405020304" pitchFamily="18" charset="-34"/>
              </a:rPr>
              <a:t> </a:t>
            </a:r>
            <a:endParaRPr lang="en-US" sz="4000" dirty="0">
              <a:latin typeface="Angsana New" panose="02020603050405020304" pitchFamily="18" charset="-34"/>
              <a:ea typeface="Angsana New" panose="02020603050405020304" pitchFamily="18" charset="-34"/>
              <a:cs typeface="Angsana New" panose="02020603050405020304" pitchFamily="18"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1F2387B4-12F4-4664-B385-B6BCCCBE7C47}"/>
              </a:ext>
            </a:extLst>
          </p:cNvPr>
          <p:cNvPicPr>
            <a:picLocks noChangeAspect="1"/>
          </p:cNvPicPr>
          <p:nvPr/>
        </p:nvPicPr>
        <p:blipFill>
          <a:blip r:embed="rId3"/>
          <a:stretch>
            <a:fillRect/>
          </a:stretch>
        </p:blipFill>
        <p:spPr>
          <a:xfrm>
            <a:off x="3089607" y="3988422"/>
            <a:ext cx="9077731" cy="4804064"/>
          </a:xfrm>
          <a:prstGeom prst="rect">
            <a:avLst/>
          </a:prstGeom>
        </p:spPr>
      </p:pic>
      <p:sp>
        <p:nvSpPr>
          <p:cNvPr id="7" name="Star: 5 Points 6">
            <a:extLst>
              <a:ext uri="{FF2B5EF4-FFF2-40B4-BE49-F238E27FC236}">
                <a16:creationId xmlns:a16="http://schemas.microsoft.com/office/drawing/2014/main" id="{8453DCDE-3FA5-49BB-B357-2C5B5C09CFEA}"/>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570026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928 0.44102 " pathEditMode="relative" rAng="0" ptsTypes="AA">
                                      <p:cBhvr>
                                        <p:cTn id="6" dur="2000" fill="hold"/>
                                        <p:tgtEl>
                                          <p:spTgt spid="7"/>
                                        </p:tgtEl>
                                        <p:attrNameLst>
                                          <p:attrName>ppt_x</p:attrName>
                                          <p:attrName>ppt_y</p:attrName>
                                        </p:attrNameLst>
                                      </p:cBhvr>
                                      <p:rCtr x="12959" y="220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167596"/>
            <a:ext cx="14004802" cy="13095893"/>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rPr>
              <a:t>39-43 Read Maria’s diary and answer the question. </a:t>
            </a:r>
            <a:r>
              <a:rPr lang="en-US" sz="4200" b="1" dirty="0">
                <a:latin typeface="TH Niramit AS" panose="02000506000000020004" pitchFamily="2" charset="-34"/>
                <a:ea typeface="Angsana New" panose="02020603050405020304" pitchFamily="18" charset="-34"/>
                <a:cs typeface="TH Niramit AS" panose="02000506000000020004" pitchFamily="2" charset="-34"/>
              </a:rPr>
              <a:t>Woman: It comes every fifteen minutes.</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42. What does </a:t>
            </a:r>
            <a:r>
              <a:rPr lang="en-US" sz="4200" b="1" i="1" u="sng" dirty="0">
                <a:latin typeface="TH Niramit AS" panose="02000506000000020004" pitchFamily="2" charset="-34"/>
                <a:ea typeface="Angsana New" panose="02020603050405020304" pitchFamily="18" charset="-34"/>
                <a:cs typeface="TH Niramit AS" panose="02000506000000020004" pitchFamily="2" charset="-34"/>
              </a:rPr>
              <a:t>breeze</a:t>
            </a:r>
            <a:r>
              <a:rPr lang="en-US" sz="4200" b="1" dirty="0">
                <a:latin typeface="TH Niramit AS" panose="02000506000000020004" pitchFamily="2" charset="-34"/>
                <a:ea typeface="Angsana New" panose="02020603050405020304" pitchFamily="18" charset="-34"/>
                <a:cs typeface="TH Niramit AS" panose="02000506000000020004" pitchFamily="2" charset="-34"/>
              </a:rPr>
              <a:t> mean?  </a:t>
            </a:r>
            <a:r>
              <a:rPr lang="th-TH" sz="4200" b="1" dirty="0">
                <a:latin typeface="TH Niramit AS" panose="02000506000000020004" pitchFamily="2" charset="-34"/>
                <a:ea typeface="Angsana New" panose="02020603050405020304" pitchFamily="18" charset="-34"/>
                <a:cs typeface="TH Niramit AS" panose="02000506000000020004" pitchFamily="2" charset="-34"/>
              </a:rPr>
              <a:t>(ต 1.1 ป.6/4)</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1. sand		</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2. Wind</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3. light		</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4. Water</a:t>
            </a:r>
          </a:p>
          <a:p>
            <a:pPr>
              <a:spcAft>
                <a:spcPts val="0"/>
              </a:spcAft>
            </a:pPr>
            <a:r>
              <a:rPr lang="en-US" sz="4400" dirty="0">
                <a:latin typeface="TH Niramit AS" panose="02000506000000020004" pitchFamily="2" charset="-34"/>
                <a:ea typeface="Angsana New" panose="02020603050405020304" pitchFamily="18" charset="-34"/>
                <a:cs typeface="Angsana New" panose="02020603050405020304" pitchFamily="18" charset="-34"/>
              </a:rPr>
              <a:t> </a:t>
            </a:r>
            <a:endParaRPr lang="en-US" sz="4000" dirty="0">
              <a:latin typeface="Angsana New" panose="02020603050405020304" pitchFamily="18" charset="-34"/>
              <a:ea typeface="Angsana New" panose="02020603050405020304" pitchFamily="18" charset="-34"/>
              <a:cs typeface="Angsana New" panose="02020603050405020304" pitchFamily="18"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8219E817-FF2B-4DF4-AF30-F20D172AF6F6}"/>
              </a:ext>
            </a:extLst>
          </p:cNvPr>
          <p:cNvPicPr>
            <a:picLocks noChangeAspect="1"/>
          </p:cNvPicPr>
          <p:nvPr/>
        </p:nvPicPr>
        <p:blipFill>
          <a:blip r:embed="rId3"/>
          <a:stretch>
            <a:fillRect/>
          </a:stretch>
        </p:blipFill>
        <p:spPr>
          <a:xfrm>
            <a:off x="3226527" y="3911478"/>
            <a:ext cx="9077731" cy="4804064"/>
          </a:xfrm>
          <a:prstGeom prst="rect">
            <a:avLst/>
          </a:prstGeom>
        </p:spPr>
      </p:pic>
      <p:sp>
        <p:nvSpPr>
          <p:cNvPr id="7" name="Star: 5 Points 6">
            <a:extLst>
              <a:ext uri="{FF2B5EF4-FFF2-40B4-BE49-F238E27FC236}">
                <a16:creationId xmlns:a16="http://schemas.microsoft.com/office/drawing/2014/main" id="{C2C63D95-2180-44DF-AE0C-E884DECF799E}"/>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40572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459 0.33659 " pathEditMode="relative" rAng="0" ptsTypes="AA">
                                      <p:cBhvr>
                                        <p:cTn id="6" dur="2000" fill="hold"/>
                                        <p:tgtEl>
                                          <p:spTgt spid="7"/>
                                        </p:tgtEl>
                                        <p:attrNameLst>
                                          <p:attrName>ppt_x</p:attrName>
                                          <p:attrName>ppt_y</p:attrName>
                                        </p:attrNameLst>
                                      </p:cBhvr>
                                      <p:rCtr x="12725" y="168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43543"/>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350792" y="2167596"/>
            <a:ext cx="14004802" cy="13249781"/>
          </a:xfrm>
          <a:prstGeom prst="rect">
            <a:avLst/>
          </a:prstGeom>
          <a:noFill/>
        </p:spPr>
        <p:txBody>
          <a:bodyPr wrap="square" rtlCol="0">
            <a:spAutoFit/>
          </a:bodyPr>
          <a:lstStyle/>
          <a:p>
            <a:pPr>
              <a:lnSpc>
                <a:spcPct val="150000"/>
              </a:lnSpc>
              <a:spcAft>
                <a:spcPts val="0"/>
              </a:spcAft>
            </a:pPr>
            <a:r>
              <a:rPr lang="en-US" sz="4200" b="1" dirty="0">
                <a:latin typeface="TH Niramit AS" panose="02000506000000020004" pitchFamily="2" charset="-34"/>
                <a:ea typeface="Calibri" panose="020F0502020204030204" pitchFamily="34" charset="0"/>
              </a:rPr>
              <a:t>39-43 Read Maria’s diary and answer the question. </a:t>
            </a:r>
            <a:r>
              <a:rPr lang="en-US" sz="4200" b="1" dirty="0">
                <a:latin typeface="TH Niramit AS" panose="02000506000000020004" pitchFamily="2" charset="-34"/>
                <a:ea typeface="Angsana New" panose="02020603050405020304" pitchFamily="18" charset="-34"/>
                <a:cs typeface="TH Niramit AS" panose="02000506000000020004" pitchFamily="2" charset="-34"/>
              </a:rPr>
              <a:t>Woman: It comes every fifteen minutes.</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43. Which sentence is correct?  </a:t>
            </a:r>
            <a:r>
              <a:rPr lang="th-TH" sz="4200" b="1" dirty="0">
                <a:latin typeface="TH Niramit AS" panose="02000506000000020004" pitchFamily="2" charset="-34"/>
                <a:ea typeface="Angsana New" panose="02020603050405020304" pitchFamily="18" charset="-34"/>
                <a:cs typeface="TH Niramit AS" panose="02000506000000020004" pitchFamily="2" charset="-34"/>
              </a:rPr>
              <a:t>(ต 1.1 ป.6/4)</a:t>
            </a: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1. Maria had lunch in Ayutthaya.</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2. Maria’s house is near the seaside.</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3. Maria had new experiences on her trip.</a:t>
            </a: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4. The Rama VI training center keeps crabs.</a:t>
            </a:r>
          </a:p>
          <a:p>
            <a:pPr>
              <a:spcAft>
                <a:spcPts val="0"/>
              </a:spcAft>
            </a:pPr>
            <a:r>
              <a:rPr lang="en-US" sz="4400" dirty="0">
                <a:latin typeface="TH Niramit AS" panose="02000506000000020004" pitchFamily="2" charset="-34"/>
                <a:ea typeface="Angsana New" panose="02020603050405020304" pitchFamily="18" charset="-34"/>
                <a:cs typeface="Angsana New" panose="02020603050405020304" pitchFamily="18" charset="-34"/>
              </a:rPr>
              <a:t> </a:t>
            </a:r>
            <a:endParaRPr lang="en-US" sz="4000" dirty="0">
              <a:latin typeface="Angsana New" panose="02020603050405020304" pitchFamily="18" charset="-34"/>
              <a:ea typeface="Angsana New" panose="02020603050405020304" pitchFamily="18" charset="-34"/>
              <a:cs typeface="Angsana New" panose="02020603050405020304" pitchFamily="18" charset="-34"/>
            </a:endParaRPr>
          </a:p>
          <a:p>
            <a:pPr>
              <a:spcAft>
                <a:spcPts val="0"/>
              </a:spcAft>
            </a:pPr>
            <a:r>
              <a:rPr lang="en-US" sz="4200" b="1" dirty="0">
                <a:latin typeface="TH Niramit AS" panose="02000506000000020004" pitchFamily="2" charset="-34"/>
                <a:ea typeface="Angsana New" panose="02020603050405020304" pitchFamily="18" charset="-34"/>
                <a:cs typeface="TH Niramit AS" panose="02000506000000020004" pitchFamily="2" charset="-34"/>
              </a:rPr>
              <a:t> </a:t>
            </a:r>
          </a:p>
          <a:p>
            <a:pPr>
              <a:lnSpc>
                <a:spcPct val="150000"/>
              </a:lnSpc>
              <a:spcAft>
                <a:spcPts val="0"/>
              </a:spcAft>
            </a:pPr>
            <a:endParaRPr lang="en-US" sz="4200" b="1" dirty="0">
              <a:latin typeface="TH Niramit AS" panose="02000506000000020004" pitchFamily="2" charset="-34"/>
              <a:ea typeface="Angsana New" panose="02020603050405020304" pitchFamily="18" charset="-34"/>
              <a:cs typeface="TH Niramit AS" panose="02000506000000020004" pitchFamily="2" charset="-34"/>
            </a:endParaRPr>
          </a:p>
          <a:p>
            <a:pPr>
              <a:lnSpc>
                <a:spcPct val="150000"/>
              </a:lnSpc>
              <a:spcAft>
                <a:spcPts val="0"/>
              </a:spcAft>
            </a:pPr>
            <a:r>
              <a:rPr lang="en-US" sz="4400" b="1" dirty="0">
                <a:latin typeface="TH Niramit AS" panose="02000506000000020004" pitchFamily="2" charset="-34"/>
                <a:ea typeface="Angsana New" panose="02020603050405020304" pitchFamily="18" charset="-34"/>
                <a:cs typeface="TH Niramit AS" panose="02000506000000020004" pitchFamily="2" charset="-34"/>
              </a:rPr>
              <a:t> </a:t>
            </a:r>
            <a:endParaRPr lang="en-US" sz="4400" b="1" dirty="0">
              <a:effectLst/>
              <a:latin typeface="TH Niramit AS" panose="02000506000000020004" pitchFamily="2" charset="-34"/>
              <a:ea typeface="Angsana New" panose="02020603050405020304" pitchFamily="18" charset="-34"/>
              <a:cs typeface="TH Niramit AS" panose="02000506000000020004" pitchFamily="2" charset="-34"/>
            </a:endParaRPr>
          </a:p>
        </p:txBody>
      </p:sp>
      <p:pic>
        <p:nvPicPr>
          <p:cNvPr id="3" name="Picture 2">
            <a:extLst>
              <a:ext uri="{FF2B5EF4-FFF2-40B4-BE49-F238E27FC236}">
                <a16:creationId xmlns:a16="http://schemas.microsoft.com/office/drawing/2014/main" id="{2A5DC890-6174-479C-9B0D-5793618D7DCE}"/>
              </a:ext>
            </a:extLst>
          </p:cNvPr>
          <p:cNvPicPr>
            <a:picLocks noChangeAspect="1"/>
          </p:cNvPicPr>
          <p:nvPr/>
        </p:nvPicPr>
        <p:blipFill>
          <a:blip r:embed="rId3"/>
          <a:stretch>
            <a:fillRect/>
          </a:stretch>
        </p:blipFill>
        <p:spPr>
          <a:xfrm>
            <a:off x="3089607" y="3988422"/>
            <a:ext cx="9077731" cy="4804064"/>
          </a:xfrm>
          <a:prstGeom prst="rect">
            <a:avLst/>
          </a:prstGeom>
        </p:spPr>
      </p:pic>
      <p:sp>
        <p:nvSpPr>
          <p:cNvPr id="7" name="Star: 5 Points 6">
            <a:extLst>
              <a:ext uri="{FF2B5EF4-FFF2-40B4-BE49-F238E27FC236}">
                <a16:creationId xmlns:a16="http://schemas.microsoft.com/office/drawing/2014/main" id="{C8B1D20C-1D48-468E-97EC-904A43E27E92}"/>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3106941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5166 0.38282 " pathEditMode="relative" rAng="0" ptsTypes="AA">
                                      <p:cBhvr>
                                        <p:cTn id="6" dur="2000" fill="hold"/>
                                        <p:tgtEl>
                                          <p:spTgt spid="7"/>
                                        </p:tgtEl>
                                        <p:attrNameLst>
                                          <p:attrName>ppt_x</p:attrName>
                                          <p:attrName>ppt_y</p:attrName>
                                        </p:attrNameLst>
                                      </p:cBhvr>
                                      <p:rCtr x="12578" y="191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860798" y="2322286"/>
            <a:ext cx="10897259" cy="10346487"/>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2-7 Read the email and answer the question.</a:t>
            </a:r>
            <a:endParaRPr lang="en-US" sz="4200" dirty="0">
              <a:latin typeface="Calibri" panose="020F0502020204030204" pitchFamily="34" charset="0"/>
              <a:ea typeface="Calibri" panose="020F0502020204030204" pitchFamily="34" charset="0"/>
              <a:cs typeface="Cordia New" panose="020B0304020202020204" pitchFamily="34" charset="-34"/>
            </a:endParaRP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3. Where is the science exhibition hall?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In </a:t>
            </a:r>
            <a:r>
              <a:rPr lang="en-US" sz="4200" b="1" dirty="0" err="1">
                <a:latin typeface="TH Niramit AS" panose="02000506000000020004" pitchFamily="2" charset="-34"/>
                <a:ea typeface="Calibri" panose="020F0502020204030204" pitchFamily="34" charset="0"/>
                <a:cs typeface="TH Niramit AS" panose="02000506000000020004" pitchFamily="2" charset="-34"/>
              </a:rPr>
              <a:t>Yala</a:t>
            </a: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In Bangkok</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In </a:t>
            </a:r>
            <a:r>
              <a:rPr lang="en-US" sz="4200" b="1" dirty="0" err="1">
                <a:latin typeface="TH Niramit AS" panose="02000506000000020004" pitchFamily="2" charset="-34"/>
                <a:ea typeface="Calibri" panose="020F0502020204030204" pitchFamily="34" charset="0"/>
                <a:cs typeface="TH Niramit AS" panose="02000506000000020004" pitchFamily="2" charset="-34"/>
              </a:rPr>
              <a:t>Lampang</a:t>
            </a:r>
            <a:r>
              <a:rPr lang="en-US" sz="4200" b="1" dirty="0">
                <a:latin typeface="TH Niramit AS" panose="02000506000000020004" pitchFamily="2" charset="-34"/>
                <a:ea typeface="Calibri" panose="020F0502020204030204" pitchFamily="34" charset="0"/>
                <a:cs typeface="TH Niramit AS" panose="02000506000000020004" pitchFamily="2" charset="-34"/>
              </a:rPr>
              <a:t>         </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In </a:t>
            </a:r>
            <a:r>
              <a:rPr lang="en-US" sz="4200" b="1" dirty="0" err="1">
                <a:latin typeface="TH Niramit AS" panose="02000506000000020004" pitchFamily="2" charset="-34"/>
                <a:ea typeface="Calibri" panose="020F0502020204030204" pitchFamily="34" charset="0"/>
                <a:cs typeface="TH Niramit AS" panose="02000506000000020004" pitchFamily="2" charset="-34"/>
              </a:rPr>
              <a:t>Chanthaburi</a:t>
            </a:r>
            <a:endParaRPr lang="en-US" sz="4200" b="1" dirty="0">
              <a:latin typeface="TH Niramit AS" panose="02000506000000020004" pitchFamily="2" charset="-34"/>
              <a:ea typeface="Calibri" panose="020F0502020204030204" pitchFamily="34" charset="0"/>
              <a:cs typeface="TH Niramit AS" panose="02000506000000020004" pitchFamily="2" charset="-34"/>
            </a:endParaRPr>
          </a:p>
          <a:p>
            <a:endParaRPr lang="en-US" sz="4400" b="1" dirty="0">
              <a:latin typeface="TH Niramit AS" panose="02000506000000020004" pitchFamily="2" charset="-34"/>
              <a:ea typeface="Calibri" panose="020F0502020204030204" pitchFamily="34" charset="0"/>
            </a:endParaRPr>
          </a:p>
        </p:txBody>
      </p:sp>
      <p:pic>
        <p:nvPicPr>
          <p:cNvPr id="7" name="Picture 6">
            <a:extLst>
              <a:ext uri="{FF2B5EF4-FFF2-40B4-BE49-F238E27FC236}">
                <a16:creationId xmlns:a16="http://schemas.microsoft.com/office/drawing/2014/main" id="{BE9FEB5B-7979-4496-AAD5-1EE425F79A58}"/>
              </a:ext>
            </a:extLst>
          </p:cNvPr>
          <p:cNvPicPr>
            <a:picLocks noChangeAspect="1"/>
          </p:cNvPicPr>
          <p:nvPr/>
        </p:nvPicPr>
        <p:blipFill>
          <a:blip r:embed="rId3"/>
          <a:stretch>
            <a:fillRect/>
          </a:stretch>
        </p:blipFill>
        <p:spPr>
          <a:xfrm>
            <a:off x="2114959" y="3088023"/>
            <a:ext cx="11363929" cy="5322269"/>
          </a:xfrm>
          <a:prstGeom prst="rect">
            <a:avLst/>
          </a:prstGeom>
        </p:spPr>
      </p:pic>
      <p:sp>
        <p:nvSpPr>
          <p:cNvPr id="8" name="Star: 5 Points 7">
            <a:extLst>
              <a:ext uri="{FF2B5EF4-FFF2-40B4-BE49-F238E27FC236}">
                <a16:creationId xmlns:a16="http://schemas.microsoft.com/office/drawing/2014/main" id="{D484C36D-F2D9-4739-AB41-ABEE89679180}"/>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8667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304 0.31303 " pathEditMode="relative" rAng="0" ptsTypes="AA">
                                      <p:cBhvr>
                                        <p:cTn id="6" dur="2000" fill="hold"/>
                                        <p:tgtEl>
                                          <p:spTgt spid="8"/>
                                        </p:tgtEl>
                                        <p:attrNameLst>
                                          <p:attrName>ppt_x</p:attrName>
                                          <p:attrName>ppt_y</p:attrName>
                                        </p:attrNameLst>
                                      </p:cBhvr>
                                      <p:rCtr x="15195" y="156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860798" y="2322286"/>
            <a:ext cx="10897259" cy="10346487"/>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2-7 Read the email and answer the question.</a:t>
            </a:r>
            <a:endParaRPr lang="en-US" sz="4200" dirty="0">
              <a:latin typeface="Calibri" panose="020F0502020204030204" pitchFamily="34" charset="0"/>
              <a:ea typeface="Calibri" panose="020F0502020204030204" pitchFamily="34" charset="0"/>
              <a:cs typeface="Cordia New" panose="020B0304020202020204" pitchFamily="34" charset="-34"/>
            </a:endParaRP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4. Why did </a:t>
            </a:r>
            <a:r>
              <a:rPr lang="en-US" sz="4200" b="1" dirty="0" err="1">
                <a:latin typeface="TH Niramit AS" panose="02000506000000020004" pitchFamily="2" charset="-34"/>
                <a:ea typeface="Calibri" panose="020F0502020204030204" pitchFamily="34" charset="0"/>
                <a:cs typeface="Cordia New" panose="020B0304020202020204" pitchFamily="34" charset="-34"/>
              </a:rPr>
              <a:t>Kan</a:t>
            </a:r>
            <a:r>
              <a:rPr lang="en-US" sz="4200" b="1" dirty="0">
                <a:latin typeface="TH Niramit AS" panose="02000506000000020004" pitchFamily="2" charset="-34"/>
                <a:ea typeface="Calibri" panose="020F0502020204030204" pitchFamily="34" charset="0"/>
                <a:cs typeface="Cordia New" panose="020B0304020202020204" pitchFamily="34" charset="-34"/>
              </a:rPr>
              <a:t> go to the store? </a:t>
            </a:r>
            <a:r>
              <a:rPr lang="en-US" sz="4200" b="1" dirty="0">
                <a:latin typeface="TH Niramit AS" panose="02000506000000020004" pitchFamily="2" charset="-34"/>
                <a:ea typeface="Calibri" panose="020F0502020204030204" pitchFamily="34" charset="0"/>
                <a:cs typeface="TH Niramit AS" panose="02000506000000020004" pitchFamily="2" charset="-34"/>
              </a:rPr>
              <a:t>(</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	1. To buy test tubes.</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	2. To take a BTS train.</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	3. The store is near the hotel.</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	4. The hotel receptionist was there.</a:t>
            </a:r>
            <a:endParaRPr lang="en-US" sz="4200" b="1" dirty="0">
              <a:latin typeface="Calibri" panose="020F0502020204030204" pitchFamily="34" charset="0"/>
              <a:ea typeface="Calibri" panose="020F0502020204030204" pitchFamily="34" charset="0"/>
              <a:cs typeface="Cordia New" panose="020B0304020202020204" pitchFamily="34" charset="-34"/>
            </a:endParaRPr>
          </a:p>
          <a:p>
            <a:endParaRPr lang="en-US" sz="4400" b="1" dirty="0">
              <a:latin typeface="TH Niramit AS" panose="02000506000000020004" pitchFamily="2" charset="-34"/>
              <a:ea typeface="Calibri" panose="020F0502020204030204" pitchFamily="34" charset="0"/>
            </a:endParaRPr>
          </a:p>
        </p:txBody>
      </p:sp>
      <p:pic>
        <p:nvPicPr>
          <p:cNvPr id="3" name="Picture 2">
            <a:extLst>
              <a:ext uri="{FF2B5EF4-FFF2-40B4-BE49-F238E27FC236}">
                <a16:creationId xmlns:a16="http://schemas.microsoft.com/office/drawing/2014/main" id="{DAD09031-EA0D-467C-AE2A-43B20DD92CA3}"/>
              </a:ext>
            </a:extLst>
          </p:cNvPr>
          <p:cNvPicPr>
            <a:picLocks noChangeAspect="1"/>
          </p:cNvPicPr>
          <p:nvPr/>
        </p:nvPicPr>
        <p:blipFill>
          <a:blip r:embed="rId3"/>
          <a:stretch>
            <a:fillRect/>
          </a:stretch>
        </p:blipFill>
        <p:spPr>
          <a:xfrm>
            <a:off x="2051898" y="3103789"/>
            <a:ext cx="11363929" cy="5322269"/>
          </a:xfrm>
          <a:prstGeom prst="rect">
            <a:avLst/>
          </a:prstGeom>
        </p:spPr>
      </p:pic>
      <p:sp>
        <p:nvSpPr>
          <p:cNvPr id="7" name="Star: 5 Points 6">
            <a:extLst>
              <a:ext uri="{FF2B5EF4-FFF2-40B4-BE49-F238E27FC236}">
                <a16:creationId xmlns:a16="http://schemas.microsoft.com/office/drawing/2014/main" id="{34C3FCE9-CAAF-424A-878A-02BE904A0536}"/>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405364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393 0.25873 " pathEditMode="relative" rAng="0" ptsTypes="AA">
                                      <p:cBhvr>
                                        <p:cTn id="6" dur="2000" fill="hold"/>
                                        <p:tgtEl>
                                          <p:spTgt spid="7"/>
                                        </p:tgtEl>
                                        <p:attrNameLst>
                                          <p:attrName>ppt_x</p:attrName>
                                          <p:attrName>ppt_y</p:attrName>
                                        </p:attrNameLst>
                                      </p:cBhvr>
                                      <p:rCtr x="13691" y="1293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860798" y="2322286"/>
            <a:ext cx="10897259" cy="10346487"/>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2-7 Read the email and answer the question.</a:t>
            </a:r>
            <a:endParaRPr lang="en-US" sz="4200" dirty="0">
              <a:latin typeface="Calibri" panose="020F0502020204030204" pitchFamily="34" charset="0"/>
              <a:ea typeface="Calibri" panose="020F0502020204030204" pitchFamily="34" charset="0"/>
              <a:cs typeface="Cordia New" panose="020B0304020202020204" pitchFamily="34" charset="-34"/>
            </a:endParaRP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5. How did </a:t>
            </a:r>
            <a:r>
              <a:rPr lang="en-US" sz="4200" b="1" dirty="0" err="1">
                <a:latin typeface="TH Niramit AS" panose="02000506000000020004" pitchFamily="2" charset="-34"/>
                <a:ea typeface="Calibri" panose="020F0502020204030204" pitchFamily="34" charset="0"/>
                <a:cs typeface="TH Niramit AS" panose="02000506000000020004" pitchFamily="2" charset="-34"/>
              </a:rPr>
              <a:t>Kan</a:t>
            </a:r>
            <a:r>
              <a:rPr lang="en-US" sz="4200" b="1" dirty="0">
                <a:latin typeface="TH Niramit AS" panose="02000506000000020004" pitchFamily="2" charset="-34"/>
                <a:ea typeface="Calibri" panose="020F0502020204030204" pitchFamily="34" charset="0"/>
                <a:cs typeface="TH Niramit AS" panose="02000506000000020004" pitchFamily="2" charset="-34"/>
              </a:rPr>
              <a:t> feel about the BTS train?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Sad</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Tired </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Excited</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Bored</a:t>
            </a:r>
          </a:p>
          <a:p>
            <a:endParaRPr lang="en-US" sz="4400" b="1" dirty="0">
              <a:latin typeface="TH Niramit AS" panose="02000506000000020004" pitchFamily="2" charset="-34"/>
              <a:ea typeface="Calibri" panose="020F0502020204030204" pitchFamily="34" charset="0"/>
            </a:endParaRPr>
          </a:p>
        </p:txBody>
      </p:sp>
      <p:pic>
        <p:nvPicPr>
          <p:cNvPr id="7" name="Picture 6">
            <a:extLst>
              <a:ext uri="{FF2B5EF4-FFF2-40B4-BE49-F238E27FC236}">
                <a16:creationId xmlns:a16="http://schemas.microsoft.com/office/drawing/2014/main" id="{7668A012-8C49-4BDE-A918-B388F2A049DA}"/>
              </a:ext>
            </a:extLst>
          </p:cNvPr>
          <p:cNvPicPr>
            <a:picLocks noChangeAspect="1"/>
          </p:cNvPicPr>
          <p:nvPr/>
        </p:nvPicPr>
        <p:blipFill>
          <a:blip r:embed="rId3"/>
          <a:stretch>
            <a:fillRect/>
          </a:stretch>
        </p:blipFill>
        <p:spPr>
          <a:xfrm>
            <a:off x="2114959" y="3088023"/>
            <a:ext cx="11363929" cy="5322269"/>
          </a:xfrm>
          <a:prstGeom prst="rect">
            <a:avLst/>
          </a:prstGeom>
        </p:spPr>
      </p:pic>
      <p:sp>
        <p:nvSpPr>
          <p:cNvPr id="8" name="Star: 5 Points 7">
            <a:extLst>
              <a:ext uri="{FF2B5EF4-FFF2-40B4-BE49-F238E27FC236}">
                <a16:creationId xmlns:a16="http://schemas.microsoft.com/office/drawing/2014/main" id="{4F4E0593-8F78-4DF4-87C1-088500831038}"/>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42982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979 0.37253 " pathEditMode="relative" rAng="0" ptsTypes="AA">
                                      <p:cBhvr>
                                        <p:cTn id="6" dur="2000" fill="hold"/>
                                        <p:tgtEl>
                                          <p:spTgt spid="8"/>
                                        </p:tgtEl>
                                        <p:attrNameLst>
                                          <p:attrName>ppt_x</p:attrName>
                                          <p:attrName>ppt_y</p:attrName>
                                        </p:attrNameLst>
                                      </p:cBhvr>
                                      <p:rCtr x="13984" y="186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860798" y="2322286"/>
            <a:ext cx="12914745" cy="10346487"/>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2-7 Read the email and answer the question.</a:t>
            </a:r>
            <a:endParaRPr lang="en-US" sz="4200" dirty="0">
              <a:latin typeface="Calibri" panose="020F0502020204030204" pitchFamily="34" charset="0"/>
              <a:ea typeface="Calibri" panose="020F0502020204030204" pitchFamily="34" charset="0"/>
              <a:cs typeface="Cordia New" panose="020B0304020202020204" pitchFamily="34" charset="-34"/>
            </a:endParaRP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6. When is </a:t>
            </a:r>
            <a:r>
              <a:rPr lang="en-US" sz="4200" b="1" dirty="0" err="1">
                <a:latin typeface="TH Niramit AS" panose="02000506000000020004" pitchFamily="2" charset="-34"/>
                <a:ea typeface="Calibri" panose="020F0502020204030204" pitchFamily="34" charset="0"/>
                <a:cs typeface="TH Niramit AS" panose="02000506000000020004" pitchFamily="2" charset="-34"/>
              </a:rPr>
              <a:t>Kan</a:t>
            </a:r>
            <a:r>
              <a:rPr lang="en-US" sz="4200" b="1" dirty="0">
                <a:latin typeface="TH Niramit AS" panose="02000506000000020004" pitchFamily="2" charset="-34"/>
                <a:ea typeface="Calibri" panose="020F0502020204030204" pitchFamily="34" charset="0"/>
                <a:cs typeface="TH Niramit AS" panose="02000506000000020004" pitchFamily="2" charset="-34"/>
              </a:rPr>
              <a:t> going to present the science project?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18 January 2018</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19 January 2018</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20 January 2018</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21 January 2018</a:t>
            </a:r>
          </a:p>
          <a:p>
            <a:endParaRPr lang="en-US" sz="4400" b="1" dirty="0">
              <a:latin typeface="TH Niramit AS" panose="02000506000000020004" pitchFamily="2" charset="-34"/>
              <a:ea typeface="Calibri" panose="020F0502020204030204" pitchFamily="34" charset="0"/>
            </a:endParaRPr>
          </a:p>
        </p:txBody>
      </p:sp>
      <p:pic>
        <p:nvPicPr>
          <p:cNvPr id="7" name="Picture 6">
            <a:extLst>
              <a:ext uri="{FF2B5EF4-FFF2-40B4-BE49-F238E27FC236}">
                <a16:creationId xmlns:a16="http://schemas.microsoft.com/office/drawing/2014/main" id="{F6E49293-5F05-43F0-8FC9-C10820AF7FF4}"/>
              </a:ext>
            </a:extLst>
          </p:cNvPr>
          <p:cNvPicPr>
            <a:picLocks noChangeAspect="1"/>
          </p:cNvPicPr>
          <p:nvPr/>
        </p:nvPicPr>
        <p:blipFill>
          <a:blip r:embed="rId3"/>
          <a:stretch>
            <a:fillRect/>
          </a:stretch>
        </p:blipFill>
        <p:spPr>
          <a:xfrm>
            <a:off x="2114959" y="3088023"/>
            <a:ext cx="11363929" cy="5322269"/>
          </a:xfrm>
          <a:prstGeom prst="rect">
            <a:avLst/>
          </a:prstGeom>
        </p:spPr>
      </p:pic>
      <p:sp>
        <p:nvSpPr>
          <p:cNvPr id="8" name="Star: 5 Points 7">
            <a:extLst>
              <a:ext uri="{FF2B5EF4-FFF2-40B4-BE49-F238E27FC236}">
                <a16:creationId xmlns:a16="http://schemas.microsoft.com/office/drawing/2014/main" id="{9CFDF37D-AA39-4166-BC89-B37AF1A77925}"/>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13942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49 0.37253 " pathEditMode="relative" rAng="0" ptsTypes="AA">
                                      <p:cBhvr>
                                        <p:cTn id="6" dur="2000" fill="hold"/>
                                        <p:tgtEl>
                                          <p:spTgt spid="8"/>
                                        </p:tgtEl>
                                        <p:attrNameLst>
                                          <p:attrName>ppt_x</p:attrName>
                                          <p:attrName>ppt_y</p:attrName>
                                        </p:attrNameLst>
                                      </p:cBhvr>
                                      <p:rCtr x="13740" y="186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C91B49-EE03-4E44-953D-04A4DE8CD5A8}"/>
              </a:ext>
            </a:extLst>
          </p:cNvPr>
          <p:cNvPicPr>
            <a:picLocks noChangeAspect="1"/>
          </p:cNvPicPr>
          <p:nvPr/>
        </p:nvPicPr>
        <p:blipFill>
          <a:blip r:embed="rId2"/>
          <a:stretch>
            <a:fillRect/>
          </a:stretch>
        </p:blipFill>
        <p:spPr>
          <a:xfrm>
            <a:off x="0" y="0"/>
            <a:ext cx="16256000" cy="12190477"/>
          </a:xfrm>
          <a:prstGeom prst="rect">
            <a:avLst/>
          </a:prstGeom>
        </p:spPr>
      </p:pic>
      <p:sp>
        <p:nvSpPr>
          <p:cNvPr id="20" name="สี่เหลี่ยมผืนผ้า 2">
            <a:extLst>
              <a:ext uri="{FF2B5EF4-FFF2-40B4-BE49-F238E27FC236}">
                <a16:creationId xmlns:a16="http://schemas.microsoft.com/office/drawing/2014/main" id="{5ACA84C5-33A8-4940-B1CA-77FD79DC7E87}"/>
              </a:ext>
            </a:extLst>
          </p:cNvPr>
          <p:cNvSpPr/>
          <p:nvPr/>
        </p:nvSpPr>
        <p:spPr>
          <a:xfrm>
            <a:off x="1860798" y="2035197"/>
            <a:ext cx="13494796" cy="997826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nSpc>
                <a:spcPct val="150000"/>
              </a:lnSpc>
            </a:pPr>
            <a:endParaRPr lang="th-TH" sz="4400" b="1" dirty="0">
              <a:latin typeface="TH Niramit AS" panose="02000506000000020004" pitchFamily="2" charset="-34"/>
              <a:cs typeface="TH Niramit AS" panose="02000506000000020004" pitchFamily="2" charset="-34"/>
            </a:endParaRPr>
          </a:p>
        </p:txBody>
      </p:sp>
      <p:sp>
        <p:nvSpPr>
          <p:cNvPr id="2" name="กล่องข้อความ 1"/>
          <p:cNvSpPr txBox="1"/>
          <p:nvPr/>
        </p:nvSpPr>
        <p:spPr>
          <a:xfrm>
            <a:off x="1860798" y="2322286"/>
            <a:ext cx="12914745" cy="10393871"/>
          </a:xfrm>
          <a:prstGeom prst="rect">
            <a:avLst/>
          </a:prstGeom>
          <a:noFill/>
        </p:spPr>
        <p:txBody>
          <a:bodyPr wrap="square" rtlCol="0">
            <a:spAutoFit/>
          </a:bodyPr>
          <a:lstStyle/>
          <a:p>
            <a:pPr>
              <a:lnSpc>
                <a:spcPct val="107000"/>
              </a:lnSpc>
              <a:spcAft>
                <a:spcPts val="0"/>
              </a:spcAft>
            </a:pPr>
            <a:r>
              <a:rPr lang="en-US" sz="4200" b="1" dirty="0">
                <a:latin typeface="TH Niramit AS" panose="02000506000000020004" pitchFamily="2" charset="-34"/>
                <a:ea typeface="Calibri" panose="020F0502020204030204" pitchFamily="34" charset="0"/>
                <a:cs typeface="Cordia New" panose="020B0304020202020204" pitchFamily="34" charset="-34"/>
              </a:rPr>
              <a:t>2-7 Read the email and answer the question.</a:t>
            </a:r>
            <a:endParaRPr lang="en-US" sz="4200" dirty="0">
              <a:latin typeface="Calibri" panose="020F0502020204030204" pitchFamily="34" charset="0"/>
              <a:ea typeface="Calibri" panose="020F0502020204030204" pitchFamily="34" charset="0"/>
              <a:cs typeface="Cordia New" panose="020B0304020202020204" pitchFamily="34" charset="-34"/>
            </a:endParaRPr>
          </a:p>
          <a:p>
            <a:endParaRPr lang="en-US" sz="4200" b="1" dirty="0">
              <a:latin typeface="TH Niramit AS" panose="02000506000000020004" pitchFamily="2" charset="-34"/>
              <a:ea typeface="Calibri" panose="020F0502020204030204" pitchFamily="34" charset="0"/>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50000"/>
              </a:lnSpc>
              <a:spcAft>
                <a:spcPts val="0"/>
              </a:spcAft>
            </a:pPr>
            <a:endParaRPr lang="en-US" sz="4000" b="1" dirty="0">
              <a:latin typeface="TH Niramit AS" panose="02000506000000020004" pitchFamily="2" charset="-34"/>
              <a:ea typeface="Calibri" panose="020F0502020204030204" pitchFamily="34" charset="0"/>
              <a:cs typeface="TH Niramit AS" panose="02000506000000020004" pitchFamily="2" charset="-34"/>
            </a:endParaRP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7. Which of the following is correct? (</a:t>
            </a:r>
            <a:r>
              <a:rPr lang="th-TH" sz="4200" b="1" dirty="0">
                <a:latin typeface="TH Niramit AS" panose="02000506000000020004" pitchFamily="2" charset="-34"/>
                <a:ea typeface="Calibri" panose="020F0502020204030204" pitchFamily="34" charset="0"/>
                <a:cs typeface="TH Niramit AS" panose="02000506000000020004" pitchFamily="2" charset="-34"/>
              </a:rPr>
              <a:t>ต 1.1 ป.6/4</a:t>
            </a:r>
            <a:r>
              <a:rPr lang="en-US" sz="4200" b="1" dirty="0">
                <a:latin typeface="TH Niramit AS" panose="02000506000000020004" pitchFamily="2" charset="-34"/>
                <a:ea typeface="Calibri" panose="020F0502020204030204" pitchFamily="34" charset="0"/>
                <a:cs typeface="TH Niramit AS" panose="02000506000000020004" pitchFamily="2" charset="-34"/>
              </a:rPr>
              <a:t>)</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1. </a:t>
            </a:r>
            <a:r>
              <a:rPr lang="en-US" sz="4200" b="1" dirty="0" err="1">
                <a:latin typeface="TH Niramit AS" panose="02000506000000020004" pitchFamily="2" charset="-34"/>
                <a:ea typeface="Calibri" panose="020F0502020204030204" pitchFamily="34" charset="0"/>
                <a:cs typeface="TH Niramit AS" panose="02000506000000020004" pitchFamily="2" charset="-34"/>
              </a:rPr>
              <a:t>Kan</a:t>
            </a:r>
            <a:r>
              <a:rPr lang="en-US" sz="4200" b="1" dirty="0">
                <a:latin typeface="TH Niramit AS" panose="02000506000000020004" pitchFamily="2" charset="-34"/>
                <a:ea typeface="Calibri" panose="020F0502020204030204" pitchFamily="34" charset="0"/>
                <a:cs typeface="TH Niramit AS" panose="02000506000000020004" pitchFamily="2" charset="-34"/>
              </a:rPr>
              <a:t> wrote the email.</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2. Ping was in the store.</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3. Ping took a BTS train.</a:t>
            </a:r>
          </a:p>
          <a:p>
            <a:pPr>
              <a:lnSpc>
                <a:spcPct val="107000"/>
              </a:lnSpc>
              <a:spcAft>
                <a:spcPts val="0"/>
              </a:spcAft>
            </a:pPr>
            <a:r>
              <a:rPr lang="en-US" sz="4200" b="1" dirty="0">
                <a:latin typeface="TH Niramit AS" panose="02000506000000020004" pitchFamily="2" charset="-34"/>
                <a:ea typeface="Calibri" panose="020F0502020204030204" pitchFamily="34" charset="0"/>
                <a:cs typeface="TH Niramit AS" panose="02000506000000020004" pitchFamily="2" charset="-34"/>
              </a:rPr>
              <a:t>	4. </a:t>
            </a:r>
            <a:r>
              <a:rPr lang="en-US" sz="4200" b="1" dirty="0" err="1">
                <a:latin typeface="TH Niramit AS" panose="02000506000000020004" pitchFamily="2" charset="-34"/>
                <a:ea typeface="Calibri" panose="020F0502020204030204" pitchFamily="34" charset="0"/>
                <a:cs typeface="TH Niramit AS" panose="02000506000000020004" pitchFamily="2" charset="-34"/>
              </a:rPr>
              <a:t>Kan</a:t>
            </a:r>
            <a:r>
              <a:rPr lang="en-US" sz="4200" b="1" dirty="0">
                <a:latin typeface="TH Niramit AS" panose="02000506000000020004" pitchFamily="2" charset="-34"/>
                <a:ea typeface="Calibri" panose="020F0502020204030204" pitchFamily="34" charset="0"/>
                <a:cs typeface="TH Niramit AS" panose="02000506000000020004" pitchFamily="2" charset="-34"/>
              </a:rPr>
              <a:t> stayed at the exhibition hall.</a:t>
            </a:r>
          </a:p>
          <a:p>
            <a:pPr>
              <a:lnSpc>
                <a:spcPct val="107000"/>
              </a:lnSpc>
              <a:spcAft>
                <a:spcPts val="0"/>
              </a:spcAft>
            </a:pPr>
            <a:endParaRPr lang="en-US" sz="4400" b="1" dirty="0">
              <a:latin typeface="TH Niramit AS" panose="02000506000000020004" pitchFamily="2" charset="-34"/>
              <a:ea typeface="Calibri" panose="020F0502020204030204" pitchFamily="34" charset="0"/>
            </a:endParaRPr>
          </a:p>
        </p:txBody>
      </p:sp>
      <p:sp>
        <p:nvSpPr>
          <p:cNvPr id="6" name="สี่เหลี่ยมผืนผ้า 5"/>
          <p:cNvSpPr/>
          <p:nvPr/>
        </p:nvSpPr>
        <p:spPr>
          <a:xfrm>
            <a:off x="1894635" y="3135086"/>
            <a:ext cx="11037594" cy="5109030"/>
          </a:xfrm>
          <a:prstGeom prst="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19 January 2018</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Subject: science project</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Hi Ping</a:t>
            </a:r>
          </a:p>
          <a:p>
            <a:pPr marL="0" marR="0" lvl="0" indent="0" algn="thaiDist"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My group is staying at the hotel near the science exhibition hall. Bad News! Some test tubes got broken while we were getting off the train. As you know, we need the tubes for the project. We didn’t know where to find them in a short time. And a traffic was very busy during the rush hour. The hotel staff suggested that we take the BTS train to a store. It was our first time to take the BTS. It’s easier and faster than we thought. We got the tubes in less than an hour.</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Wish me luck on the project presentation tomorrow.</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Cheers!</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2800" b="0" i="0" u="none" strike="noStrike" kern="0" cap="none" spc="0" normalizeH="0" baseline="0" noProof="0" dirty="0" err="1">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rPr>
              <a:t>Kan</a:t>
            </a:r>
            <a:endParaRPr kumimoji="0" lang="en-US" sz="2800" b="0" i="0" u="none" strike="noStrike" kern="0" cap="none" spc="0" normalizeH="0" baseline="0" noProof="0" dirty="0">
              <a:ln>
                <a:noFill/>
              </a:ln>
              <a:solidFill>
                <a:sysClr val="windowText" lastClr="000000"/>
              </a:solidFill>
              <a:effectLst/>
              <a:uLnTx/>
              <a:uFillTx/>
              <a:latin typeface="TH Niramit AS" panose="02000506000000020004" pitchFamily="2" charset="-34"/>
              <a:ea typeface="Calibri" panose="020F0502020204030204" pitchFamily="34" charset="0"/>
              <a:cs typeface="TH Niramit AS" panose="02000506000000020004" pitchFamily="2" charset="-34"/>
            </a:endParaRPr>
          </a:p>
        </p:txBody>
      </p:sp>
      <p:sp>
        <p:nvSpPr>
          <p:cNvPr id="7" name="Star: 5 Points 6">
            <a:extLst>
              <a:ext uri="{FF2B5EF4-FFF2-40B4-BE49-F238E27FC236}">
                <a16:creationId xmlns:a16="http://schemas.microsoft.com/office/drawing/2014/main" id="{D89ED049-373B-4211-82D5-C87C6F96ED10}"/>
              </a:ext>
            </a:extLst>
          </p:cNvPr>
          <p:cNvSpPr/>
          <p:nvPr/>
        </p:nvSpPr>
        <p:spPr>
          <a:xfrm>
            <a:off x="-2648608" y="5486399"/>
            <a:ext cx="1245435" cy="1135118"/>
          </a:xfrm>
          <a:prstGeom prst="star5">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extLst>
      <p:ext uri="{BB962C8B-B14F-4D97-AF65-F5344CB8AC3E}">
        <p14:creationId xmlns:p14="http://schemas.microsoft.com/office/powerpoint/2010/main" val="154635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375E-6 L 0.27109 0.26511 " pathEditMode="relative" rAng="0" ptsTypes="AA">
                                      <p:cBhvr>
                                        <p:cTn id="6" dur="2000" fill="hold"/>
                                        <p:tgtEl>
                                          <p:spTgt spid="7"/>
                                        </p:tgtEl>
                                        <p:attrNameLst>
                                          <p:attrName>ppt_x</p:attrName>
                                          <p:attrName>ppt_y</p:attrName>
                                        </p:attrNameLst>
                                      </p:cBhvr>
                                      <p:rCtr x="13555" y="13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215</TotalTime>
  <Words>2044</Words>
  <Application>Microsoft Office PowerPoint</Application>
  <PresentationFormat>Custom</PresentationFormat>
  <Paragraphs>605</Paragraphs>
  <Slides>45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Angsana New</vt:lpstr>
      <vt:lpstr>Arial</vt:lpstr>
      <vt:lpstr>Calibri</vt:lpstr>
      <vt:lpstr>Calibri Light</vt:lpstr>
      <vt:lpstr>TH Niramit AS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TheTuck</dc:creator>
  <cp:lastModifiedBy>TheTuck</cp:lastModifiedBy>
  <cp:revision>23</cp:revision>
  <dcterms:created xsi:type="dcterms:W3CDTF">2019-10-28T03:10:38Z</dcterms:created>
  <dcterms:modified xsi:type="dcterms:W3CDTF">2019-11-10T11:33:45Z</dcterms:modified>
</cp:coreProperties>
</file>